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4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1"/>
  </p:notesMasterIdLst>
  <p:handoutMasterIdLst>
    <p:handoutMasterId r:id="rId102"/>
  </p:handoutMasterIdLst>
  <p:sldIdLst>
    <p:sldId id="266" r:id="rId5"/>
    <p:sldId id="443" r:id="rId6"/>
    <p:sldId id="524" r:id="rId7"/>
    <p:sldId id="519" r:id="rId8"/>
    <p:sldId id="493" r:id="rId9"/>
    <p:sldId id="913" r:id="rId10"/>
    <p:sldId id="914" r:id="rId11"/>
    <p:sldId id="915" r:id="rId12"/>
    <p:sldId id="917" r:id="rId13"/>
    <p:sldId id="918" r:id="rId14"/>
    <p:sldId id="919" r:id="rId15"/>
    <p:sldId id="920" r:id="rId16"/>
    <p:sldId id="921" r:id="rId17"/>
    <p:sldId id="922" r:id="rId18"/>
    <p:sldId id="534" r:id="rId19"/>
    <p:sldId id="428" r:id="rId20"/>
    <p:sldId id="551" r:id="rId21"/>
    <p:sldId id="506" r:id="rId22"/>
    <p:sldId id="430" r:id="rId23"/>
    <p:sldId id="431" r:id="rId24"/>
    <p:sldId id="432" r:id="rId25"/>
    <p:sldId id="548" r:id="rId26"/>
    <p:sldId id="503" r:id="rId27"/>
    <p:sldId id="436" r:id="rId28"/>
    <p:sldId id="934" r:id="rId29"/>
    <p:sldId id="439" r:id="rId30"/>
    <p:sldId id="442" r:id="rId31"/>
    <p:sldId id="427" r:id="rId32"/>
    <p:sldId id="426" r:id="rId33"/>
    <p:sldId id="425" r:id="rId34"/>
    <p:sldId id="451" r:id="rId35"/>
    <p:sldId id="424" r:id="rId36"/>
    <p:sldId id="552" r:id="rId37"/>
    <p:sldId id="414" r:id="rId38"/>
    <p:sldId id="413" r:id="rId39"/>
    <p:sldId id="417" r:id="rId40"/>
    <p:sldId id="418" r:id="rId41"/>
    <p:sldId id="901" r:id="rId42"/>
    <p:sldId id="902" r:id="rId43"/>
    <p:sldId id="714" r:id="rId44"/>
    <p:sldId id="454" r:id="rId45"/>
    <p:sldId id="421" r:id="rId46"/>
    <p:sldId id="322" r:id="rId47"/>
    <p:sldId id="434" r:id="rId48"/>
    <p:sldId id="440" r:id="rId49"/>
    <p:sldId id="441" r:id="rId50"/>
    <p:sldId id="540" r:id="rId51"/>
    <p:sldId id="912" r:id="rId52"/>
    <p:sldId id="935" r:id="rId53"/>
    <p:sldId id="553" r:id="rId54"/>
    <p:sldId id="542" r:id="rId55"/>
    <p:sldId id="908" r:id="rId56"/>
    <p:sldId id="905" r:id="rId57"/>
    <p:sldId id="544" r:id="rId58"/>
    <p:sldId id="930" r:id="rId59"/>
    <p:sldId id="545" r:id="rId60"/>
    <p:sldId id="936" r:id="rId61"/>
    <p:sldId id="549" r:id="rId62"/>
    <p:sldId id="938" r:id="rId63"/>
    <p:sldId id="550" r:id="rId64"/>
    <p:sldId id="906" r:id="rId65"/>
    <p:sldId id="904" r:id="rId66"/>
    <p:sldId id="907" r:id="rId67"/>
    <p:sldId id="910" r:id="rId68"/>
    <p:sldId id="903" r:id="rId69"/>
    <p:sldId id="546" r:id="rId70"/>
    <p:sldId id="730" r:id="rId71"/>
    <p:sldId id="547" r:id="rId72"/>
    <p:sldId id="526" r:id="rId73"/>
    <p:sldId id="452" r:id="rId74"/>
    <p:sldId id="498" r:id="rId75"/>
    <p:sldId id="376" r:id="rId76"/>
    <p:sldId id="377" r:id="rId77"/>
    <p:sldId id="378" r:id="rId78"/>
    <p:sldId id="379" r:id="rId79"/>
    <p:sldId id="923" r:id="rId80"/>
    <p:sldId id="381" r:id="rId81"/>
    <p:sldId id="924" r:id="rId82"/>
    <p:sldId id="925" r:id="rId83"/>
    <p:sldId id="926" r:id="rId84"/>
    <p:sldId id="385" r:id="rId85"/>
    <p:sldId id="386" r:id="rId86"/>
    <p:sldId id="387" r:id="rId87"/>
    <p:sldId id="927" r:id="rId88"/>
    <p:sldId id="928" r:id="rId89"/>
    <p:sldId id="929" r:id="rId90"/>
    <p:sldId id="453" r:id="rId91"/>
    <p:sldId id="497" r:id="rId92"/>
    <p:sldId id="510" r:id="rId93"/>
    <p:sldId id="499" r:id="rId94"/>
    <p:sldId id="512" r:id="rId95"/>
    <p:sldId id="513" r:id="rId96"/>
    <p:sldId id="514" r:id="rId97"/>
    <p:sldId id="515" r:id="rId98"/>
    <p:sldId id="277" r:id="rId99"/>
    <p:sldId id="256" r:id="rId10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rti Jagtap" initials="AJ" lastIdx="13" clrIdx="0"/>
  <p:cmAuthor id="2" name="Jaimie Rissin" initials="JR" lastIdx="1" clrIdx="1">
    <p:extLst>
      <p:ext uri="{19B8F6BF-5375-455C-9EA6-DF929625EA0E}">
        <p15:presenceInfo xmlns:p15="http://schemas.microsoft.com/office/powerpoint/2012/main" userId="S::Rissin.Jaimie@measuredprogress.org::ed72088a-6b62-4cd5-9e38-99e58962a0e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5F"/>
    <a:srgbClr val="3B3B3B"/>
    <a:srgbClr val="1A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74224" autoAdjust="0"/>
  </p:normalViewPr>
  <p:slideViewPr>
    <p:cSldViewPr snapToGrid="0" snapToObjects="1">
      <p:cViewPr varScale="1">
        <p:scale>
          <a:sx n="49" d="100"/>
          <a:sy n="49" d="100"/>
        </p:scale>
        <p:origin x="11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07" Type="http://schemas.openxmlformats.org/officeDocument/2006/relationships/tableStyles" Target="tableStyles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DC9DB-2193-C84C-B014-25154E2C40EE}" type="doc">
      <dgm:prSet loTypeId="urn:microsoft.com/office/officeart/2005/8/layout/hierarchy4" loCatId="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5243B4D3-C482-0943-A761-9133D18B6208}">
      <dgm:prSet phldrT="[Text]"/>
      <dgm:spPr/>
      <dgm:t>
        <a:bodyPr/>
        <a:lstStyle/>
        <a:p>
          <a:r>
            <a:rPr lang="en-US" dirty="0"/>
            <a:t>Online System</a:t>
          </a:r>
        </a:p>
      </dgm:t>
    </dgm:pt>
    <dgm:pt modelId="{3B1FE088-CC99-8947-B7D5-1EAE6D979D95}" type="parTrans" cxnId="{2CE370A4-F442-8E4B-8DA8-86B79B4331C9}">
      <dgm:prSet/>
      <dgm:spPr/>
      <dgm:t>
        <a:bodyPr/>
        <a:lstStyle/>
        <a:p>
          <a:endParaRPr lang="en-US"/>
        </a:p>
      </dgm:t>
    </dgm:pt>
    <dgm:pt modelId="{33BDD62F-12B9-6B43-AE90-82019C82DC6A}" type="sibTrans" cxnId="{2CE370A4-F442-8E4B-8DA8-86B79B4331C9}">
      <dgm:prSet/>
      <dgm:spPr/>
      <dgm:t>
        <a:bodyPr/>
        <a:lstStyle/>
        <a:p>
          <a:endParaRPr lang="en-US"/>
        </a:p>
      </dgm:t>
    </dgm:pt>
    <dgm:pt modelId="{D9E864D5-A0F0-2546-AE9A-F631D2D02982}">
      <dgm:prSet phldrT="[Text]"/>
      <dgm:spPr/>
      <dgm:t>
        <a:bodyPr/>
        <a:lstStyle/>
        <a:p>
          <a:r>
            <a:rPr lang="en-US" dirty="0"/>
            <a:t>Portal</a:t>
          </a:r>
        </a:p>
      </dgm:t>
    </dgm:pt>
    <dgm:pt modelId="{F2530DA0-F000-AB47-89F2-349B5661AE8D}" type="parTrans" cxnId="{CE725BC1-3536-044C-AFDF-55545AF1A1D2}">
      <dgm:prSet/>
      <dgm:spPr/>
      <dgm:t>
        <a:bodyPr/>
        <a:lstStyle/>
        <a:p>
          <a:endParaRPr lang="en-US"/>
        </a:p>
      </dgm:t>
    </dgm:pt>
    <dgm:pt modelId="{66407A79-7548-5740-B391-D2EFCD7A93E9}" type="sibTrans" cxnId="{CE725BC1-3536-044C-AFDF-55545AF1A1D2}">
      <dgm:prSet/>
      <dgm:spPr/>
      <dgm:t>
        <a:bodyPr/>
        <a:lstStyle/>
        <a:p>
          <a:endParaRPr lang="en-US"/>
        </a:p>
      </dgm:t>
    </dgm:pt>
    <dgm:pt modelId="{EFA93C9B-9380-C44F-9D56-D5105E835613}">
      <dgm:prSet phldrT="[Text]" custT="1"/>
      <dgm:spPr/>
      <dgm:t>
        <a:bodyPr/>
        <a:lstStyle/>
        <a:p>
          <a:r>
            <a:rPr lang="en-US" sz="2400" dirty="0"/>
            <a:t>Users</a:t>
          </a:r>
          <a:endParaRPr lang="en-US" sz="1400" dirty="0"/>
        </a:p>
      </dgm:t>
    </dgm:pt>
    <dgm:pt modelId="{DD9127AD-1F53-CD47-A1CA-F528B5F99219}" type="parTrans" cxnId="{272459B4-177D-C446-B9E1-4C7454089C77}">
      <dgm:prSet/>
      <dgm:spPr/>
      <dgm:t>
        <a:bodyPr/>
        <a:lstStyle/>
        <a:p>
          <a:endParaRPr lang="en-US"/>
        </a:p>
      </dgm:t>
    </dgm:pt>
    <dgm:pt modelId="{97271236-C926-8245-8EC5-3900E51C38D3}" type="sibTrans" cxnId="{272459B4-177D-C446-B9E1-4C7454089C77}">
      <dgm:prSet/>
      <dgm:spPr/>
      <dgm:t>
        <a:bodyPr/>
        <a:lstStyle/>
        <a:p>
          <a:endParaRPr lang="en-US"/>
        </a:p>
      </dgm:t>
    </dgm:pt>
    <dgm:pt modelId="{88BD7D0C-F075-4546-B654-C69EF9634CC4}">
      <dgm:prSet phldrT="[Text]" custT="1"/>
      <dgm:spPr/>
      <dgm:t>
        <a:bodyPr/>
        <a:lstStyle/>
        <a:p>
          <a:r>
            <a:rPr lang="en-US" sz="2400" dirty="0"/>
            <a:t>Administration</a:t>
          </a:r>
          <a:endParaRPr lang="en-US" sz="1400" dirty="0"/>
        </a:p>
      </dgm:t>
    </dgm:pt>
    <dgm:pt modelId="{05D03643-0D74-324B-B45D-056A070C0940}" type="parTrans" cxnId="{F127B8E1-D67A-0F4C-9DA0-EFB2EDF6A525}">
      <dgm:prSet/>
      <dgm:spPr/>
      <dgm:t>
        <a:bodyPr/>
        <a:lstStyle/>
        <a:p>
          <a:endParaRPr lang="en-US"/>
        </a:p>
      </dgm:t>
    </dgm:pt>
    <dgm:pt modelId="{1515345F-AE38-8C44-AF71-8F7648BB214C}" type="sibTrans" cxnId="{F127B8E1-D67A-0F4C-9DA0-EFB2EDF6A525}">
      <dgm:prSet/>
      <dgm:spPr/>
      <dgm:t>
        <a:bodyPr/>
        <a:lstStyle/>
        <a:p>
          <a:endParaRPr lang="en-US"/>
        </a:p>
      </dgm:t>
    </dgm:pt>
    <dgm:pt modelId="{D083AD82-B844-DB41-82B4-E64AD8169131}">
      <dgm:prSet phldrT="[Text]"/>
      <dgm:spPr/>
      <dgm:t>
        <a:bodyPr/>
        <a:lstStyle/>
        <a:p>
          <a:r>
            <a:rPr lang="en-US" dirty="0"/>
            <a:t>Kiosk</a:t>
          </a:r>
        </a:p>
      </dgm:t>
    </dgm:pt>
    <dgm:pt modelId="{20D287C6-8759-7841-AF3A-38009847EBEF}" type="parTrans" cxnId="{089DC50B-478C-064F-BAB4-CDA5542B538C}">
      <dgm:prSet/>
      <dgm:spPr/>
      <dgm:t>
        <a:bodyPr/>
        <a:lstStyle/>
        <a:p>
          <a:endParaRPr lang="en-US"/>
        </a:p>
      </dgm:t>
    </dgm:pt>
    <dgm:pt modelId="{1204CFFE-2683-4240-B223-8287CC37869B}" type="sibTrans" cxnId="{089DC50B-478C-064F-BAB4-CDA5542B538C}">
      <dgm:prSet/>
      <dgm:spPr/>
      <dgm:t>
        <a:bodyPr/>
        <a:lstStyle/>
        <a:p>
          <a:endParaRPr lang="en-US"/>
        </a:p>
      </dgm:t>
    </dgm:pt>
    <dgm:pt modelId="{EFA4AD0F-3F0D-8748-BACE-C3BB63E8B065}">
      <dgm:prSet custT="1"/>
      <dgm:spPr/>
      <dgm:t>
        <a:bodyPr/>
        <a:lstStyle/>
        <a:p>
          <a:r>
            <a:rPr lang="en-US" sz="1600" dirty="0"/>
            <a:t>Students</a:t>
          </a:r>
        </a:p>
      </dgm:t>
    </dgm:pt>
    <dgm:pt modelId="{359A38D1-0E50-7543-A672-1BE012559A1F}" type="parTrans" cxnId="{0048217C-3616-D34A-A839-B48DBCC7AEC7}">
      <dgm:prSet/>
      <dgm:spPr/>
      <dgm:t>
        <a:bodyPr/>
        <a:lstStyle/>
        <a:p>
          <a:endParaRPr lang="en-US"/>
        </a:p>
      </dgm:t>
    </dgm:pt>
    <dgm:pt modelId="{F4870B63-8583-1048-B791-C60C7A51D24F}" type="sibTrans" cxnId="{0048217C-3616-D34A-A839-B48DBCC7AEC7}">
      <dgm:prSet/>
      <dgm:spPr/>
      <dgm:t>
        <a:bodyPr/>
        <a:lstStyle/>
        <a:p>
          <a:endParaRPr lang="en-US"/>
        </a:p>
      </dgm:t>
    </dgm:pt>
    <dgm:pt modelId="{2BD932C9-3523-6544-B711-747626DB064F}">
      <dgm:prSet custT="1"/>
      <dgm:spPr/>
      <dgm:t>
        <a:bodyPr/>
        <a:lstStyle/>
        <a:p>
          <a:r>
            <a:rPr lang="en-US" sz="1600" dirty="0"/>
            <a:t>Classes</a:t>
          </a:r>
        </a:p>
      </dgm:t>
    </dgm:pt>
    <dgm:pt modelId="{919CADA7-672B-7848-9E36-89A56D88C511}" type="parTrans" cxnId="{5247FE21-89BD-8F4B-ABB2-CA59874317C4}">
      <dgm:prSet/>
      <dgm:spPr/>
      <dgm:t>
        <a:bodyPr/>
        <a:lstStyle/>
        <a:p>
          <a:endParaRPr lang="en-US"/>
        </a:p>
      </dgm:t>
    </dgm:pt>
    <dgm:pt modelId="{0B305577-FD25-B54D-A854-5A89EE76C0C9}" type="sibTrans" cxnId="{5247FE21-89BD-8F4B-ABB2-CA59874317C4}">
      <dgm:prSet/>
      <dgm:spPr/>
      <dgm:t>
        <a:bodyPr/>
        <a:lstStyle/>
        <a:p>
          <a:endParaRPr lang="en-US"/>
        </a:p>
      </dgm:t>
    </dgm:pt>
    <dgm:pt modelId="{9C4131D0-308C-BD41-8794-15BBA5CCCE65}">
      <dgm:prSet custT="1"/>
      <dgm:spPr/>
      <dgm:t>
        <a:bodyPr/>
        <a:lstStyle/>
        <a:p>
          <a:r>
            <a:rPr lang="en-US" sz="1600" dirty="0"/>
            <a:t>Test Sessions</a:t>
          </a:r>
        </a:p>
      </dgm:t>
    </dgm:pt>
    <dgm:pt modelId="{954397B0-775C-8845-8E24-2E9DD55AD2C6}" type="parTrans" cxnId="{DB0C027C-CFD5-194E-9D45-1957C9003423}">
      <dgm:prSet/>
      <dgm:spPr/>
      <dgm:t>
        <a:bodyPr/>
        <a:lstStyle/>
        <a:p>
          <a:endParaRPr lang="en-US"/>
        </a:p>
      </dgm:t>
    </dgm:pt>
    <dgm:pt modelId="{A75F754E-D4F4-AD44-855C-A95BA753EC02}" type="sibTrans" cxnId="{DB0C027C-CFD5-194E-9D45-1957C9003423}">
      <dgm:prSet/>
      <dgm:spPr/>
      <dgm:t>
        <a:bodyPr/>
        <a:lstStyle/>
        <a:p>
          <a:endParaRPr lang="en-US"/>
        </a:p>
      </dgm:t>
    </dgm:pt>
    <dgm:pt modelId="{00299694-B223-C849-BC33-B4382431B28D}">
      <dgm:prSet custT="1"/>
      <dgm:spPr/>
      <dgm:t>
        <a:bodyPr/>
        <a:lstStyle/>
        <a:p>
          <a:r>
            <a:rPr lang="en-US" sz="1600" dirty="0"/>
            <a:t>Site </a:t>
          </a:r>
        </a:p>
        <a:p>
          <a:r>
            <a:rPr lang="en-US" sz="1600" dirty="0"/>
            <a:t>Setup</a:t>
          </a:r>
        </a:p>
      </dgm:t>
    </dgm:pt>
    <dgm:pt modelId="{B72A8885-D566-7D4B-9A53-ADA59E8DD2EE}" type="parTrans" cxnId="{861FF8A5-210D-E54A-A05F-D4A5547E54DE}">
      <dgm:prSet/>
      <dgm:spPr/>
      <dgm:t>
        <a:bodyPr/>
        <a:lstStyle/>
        <a:p>
          <a:endParaRPr lang="en-US"/>
        </a:p>
      </dgm:t>
    </dgm:pt>
    <dgm:pt modelId="{4493448A-6479-9C4A-865B-573405133307}" type="sibTrans" cxnId="{861FF8A5-210D-E54A-A05F-D4A5547E54DE}">
      <dgm:prSet/>
      <dgm:spPr/>
      <dgm:t>
        <a:bodyPr/>
        <a:lstStyle/>
        <a:p>
          <a:endParaRPr lang="en-US"/>
        </a:p>
      </dgm:t>
    </dgm:pt>
    <dgm:pt modelId="{43A14B9E-A3D5-45B1-9768-0A7F352DB6BE}">
      <dgm:prSet/>
      <dgm:spPr/>
      <dgm:t>
        <a:bodyPr/>
        <a:lstStyle/>
        <a:p>
          <a:r>
            <a:rPr lang="en-US" i="0" dirty="0"/>
            <a:t>Browser</a:t>
          </a:r>
        </a:p>
      </dgm:t>
    </dgm:pt>
    <dgm:pt modelId="{84DDA7F2-3BDE-49B4-B357-646DAD5554F8}" type="parTrans" cxnId="{1A064B4C-074D-4D4B-A15D-BB5195BEECA3}">
      <dgm:prSet/>
      <dgm:spPr/>
      <dgm:t>
        <a:bodyPr/>
        <a:lstStyle/>
        <a:p>
          <a:endParaRPr lang="en-US"/>
        </a:p>
      </dgm:t>
    </dgm:pt>
    <dgm:pt modelId="{A5D43AAE-B010-4A83-8EDC-DA403FB7186F}" type="sibTrans" cxnId="{1A064B4C-074D-4D4B-A15D-BB5195BEECA3}">
      <dgm:prSet/>
      <dgm:spPr/>
      <dgm:t>
        <a:bodyPr/>
        <a:lstStyle/>
        <a:p>
          <a:endParaRPr lang="en-US"/>
        </a:p>
      </dgm:t>
    </dgm:pt>
    <dgm:pt modelId="{AB163987-84E4-4909-996E-57A076AA1284}">
      <dgm:prSet/>
      <dgm:spPr/>
      <dgm:t>
        <a:bodyPr/>
        <a:lstStyle/>
        <a:p>
          <a:r>
            <a:rPr lang="en-US" i="0" dirty="0"/>
            <a:t>Remote Test</a:t>
          </a:r>
        </a:p>
      </dgm:t>
    </dgm:pt>
    <dgm:pt modelId="{1CF2DA31-1E7E-4D6A-953E-7B60E1E0E684}" type="parTrans" cxnId="{C8BCB467-4E1C-4CF0-8651-36AC0251AE5E}">
      <dgm:prSet/>
      <dgm:spPr/>
      <dgm:t>
        <a:bodyPr/>
        <a:lstStyle/>
        <a:p>
          <a:endParaRPr lang="en-US"/>
        </a:p>
      </dgm:t>
    </dgm:pt>
    <dgm:pt modelId="{041AE91E-BE18-4E34-9898-33E812617479}" type="sibTrans" cxnId="{C8BCB467-4E1C-4CF0-8651-36AC0251AE5E}">
      <dgm:prSet/>
      <dgm:spPr/>
      <dgm:t>
        <a:bodyPr/>
        <a:lstStyle/>
        <a:p>
          <a:endParaRPr lang="en-US"/>
        </a:p>
      </dgm:t>
    </dgm:pt>
    <dgm:pt modelId="{ACB1EDF2-2840-442F-B8E7-FCEA38BA8A0B}">
      <dgm:prSet phldrT="[Text]" custT="1"/>
      <dgm:spPr/>
      <dgm:t>
        <a:bodyPr/>
        <a:lstStyle/>
        <a:p>
          <a:r>
            <a:rPr lang="en-US" sz="1800" dirty="0"/>
            <a:t>In-Person Test</a:t>
          </a:r>
        </a:p>
      </dgm:t>
    </dgm:pt>
    <dgm:pt modelId="{5335B590-E7EA-439D-AC2F-B1E0B4F9976A}" type="parTrans" cxnId="{725A2D9A-DC7E-46A7-96D6-53B5C5C6B45E}">
      <dgm:prSet/>
      <dgm:spPr/>
      <dgm:t>
        <a:bodyPr/>
        <a:lstStyle/>
        <a:p>
          <a:endParaRPr lang="en-US"/>
        </a:p>
      </dgm:t>
    </dgm:pt>
    <dgm:pt modelId="{D1CDACDA-5999-4487-A7EC-455F44184C69}" type="sibTrans" cxnId="{725A2D9A-DC7E-46A7-96D6-53B5C5C6B45E}">
      <dgm:prSet/>
      <dgm:spPr/>
      <dgm:t>
        <a:bodyPr/>
        <a:lstStyle/>
        <a:p>
          <a:endParaRPr lang="en-US"/>
        </a:p>
      </dgm:t>
    </dgm:pt>
    <dgm:pt modelId="{084DC207-5153-469D-BD0D-A1FD86B9D692}">
      <dgm:prSet phldrT="[Text]" custT="1"/>
      <dgm:spPr/>
      <dgm:t>
        <a:bodyPr/>
        <a:lstStyle/>
        <a:p>
          <a:r>
            <a:rPr lang="en-US" sz="1800" dirty="0"/>
            <a:t>Practice Test</a:t>
          </a:r>
        </a:p>
      </dgm:t>
    </dgm:pt>
    <dgm:pt modelId="{54473772-4623-4E44-8B30-70449777DB72}" type="parTrans" cxnId="{0476DC37-7599-4240-BA0F-EA62DB822853}">
      <dgm:prSet/>
      <dgm:spPr/>
      <dgm:t>
        <a:bodyPr/>
        <a:lstStyle/>
        <a:p>
          <a:endParaRPr lang="en-US"/>
        </a:p>
      </dgm:t>
    </dgm:pt>
    <dgm:pt modelId="{637E95D6-DFF1-4810-A386-B5519096D5A8}" type="sibTrans" cxnId="{0476DC37-7599-4240-BA0F-EA62DB822853}">
      <dgm:prSet/>
      <dgm:spPr/>
      <dgm:t>
        <a:bodyPr/>
        <a:lstStyle/>
        <a:p>
          <a:endParaRPr lang="en-US"/>
        </a:p>
      </dgm:t>
    </dgm:pt>
    <dgm:pt modelId="{7065E520-E77A-4A20-B074-618D733ECEEC}">
      <dgm:prSet/>
      <dgm:spPr/>
      <dgm:t>
        <a:bodyPr/>
        <a:lstStyle/>
        <a:p>
          <a:r>
            <a:rPr lang="en-US" i="0" dirty="0"/>
            <a:t>Practice Test</a:t>
          </a:r>
        </a:p>
      </dgm:t>
    </dgm:pt>
    <dgm:pt modelId="{97C42C51-93F8-426E-92BB-43697127A8F7}" type="parTrans" cxnId="{21CECDCC-0493-4AC1-AD94-D5B5CE016AAC}">
      <dgm:prSet/>
      <dgm:spPr/>
      <dgm:t>
        <a:bodyPr/>
        <a:lstStyle/>
        <a:p>
          <a:endParaRPr lang="en-US"/>
        </a:p>
      </dgm:t>
    </dgm:pt>
    <dgm:pt modelId="{3EB14C90-C8A5-43C4-A262-E56E44D1C5C0}" type="sibTrans" cxnId="{21CECDCC-0493-4AC1-AD94-D5B5CE016AAC}">
      <dgm:prSet/>
      <dgm:spPr/>
      <dgm:t>
        <a:bodyPr/>
        <a:lstStyle/>
        <a:p>
          <a:endParaRPr lang="en-US"/>
        </a:p>
      </dgm:t>
    </dgm:pt>
    <dgm:pt modelId="{C8AEEDD8-693C-C74E-AEB8-35515F7AE859}" type="pres">
      <dgm:prSet presAssocID="{A6EDC9DB-2193-C84C-B014-25154E2C40E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7E6E04-F469-164F-9470-3A77AAEC82EB}" type="pres">
      <dgm:prSet presAssocID="{5243B4D3-C482-0943-A761-9133D18B6208}" presName="vertOne" presStyleCnt="0"/>
      <dgm:spPr/>
    </dgm:pt>
    <dgm:pt modelId="{D847F37E-C5C8-EB43-BD81-13D2E7EDF723}" type="pres">
      <dgm:prSet presAssocID="{5243B4D3-C482-0943-A761-9133D18B6208}" presName="txOne" presStyleLbl="node0" presStyleIdx="0" presStyleCnt="1" custLinFactNeighborX="11" custLinFactNeighborY="-1506">
        <dgm:presLayoutVars>
          <dgm:chPref val="3"/>
        </dgm:presLayoutVars>
      </dgm:prSet>
      <dgm:spPr/>
    </dgm:pt>
    <dgm:pt modelId="{240C1B49-A9EE-2246-A857-B2D202F55BFF}" type="pres">
      <dgm:prSet presAssocID="{5243B4D3-C482-0943-A761-9133D18B6208}" presName="parTransOne" presStyleCnt="0"/>
      <dgm:spPr/>
    </dgm:pt>
    <dgm:pt modelId="{BC862026-691C-FF47-8827-6375712E4F03}" type="pres">
      <dgm:prSet presAssocID="{5243B4D3-C482-0943-A761-9133D18B6208}" presName="horzOne" presStyleCnt="0"/>
      <dgm:spPr/>
    </dgm:pt>
    <dgm:pt modelId="{2347FC7C-A872-2D48-A751-CDC1AEA5F569}" type="pres">
      <dgm:prSet presAssocID="{D9E864D5-A0F0-2546-AE9A-F631D2D02982}" presName="vertTwo" presStyleCnt="0"/>
      <dgm:spPr/>
    </dgm:pt>
    <dgm:pt modelId="{5FD92237-8054-3A4D-B56D-BB25042764A5}" type="pres">
      <dgm:prSet presAssocID="{D9E864D5-A0F0-2546-AE9A-F631D2D02982}" presName="txTwo" presStyleLbl="node2" presStyleIdx="0" presStyleCnt="3">
        <dgm:presLayoutVars>
          <dgm:chPref val="3"/>
        </dgm:presLayoutVars>
      </dgm:prSet>
      <dgm:spPr/>
    </dgm:pt>
    <dgm:pt modelId="{B3AE85F1-F428-404A-942D-04C19B099B8E}" type="pres">
      <dgm:prSet presAssocID="{D9E864D5-A0F0-2546-AE9A-F631D2D02982}" presName="parTransTwo" presStyleCnt="0"/>
      <dgm:spPr/>
    </dgm:pt>
    <dgm:pt modelId="{515148E0-0F93-5045-B456-A122078F9A25}" type="pres">
      <dgm:prSet presAssocID="{D9E864D5-A0F0-2546-AE9A-F631D2D02982}" presName="horzTwo" presStyleCnt="0"/>
      <dgm:spPr/>
    </dgm:pt>
    <dgm:pt modelId="{8268DE65-B20A-8940-9138-C06A9A401945}" type="pres">
      <dgm:prSet presAssocID="{EFA93C9B-9380-C44F-9D56-D5105E835613}" presName="vertThree" presStyleCnt="0"/>
      <dgm:spPr/>
    </dgm:pt>
    <dgm:pt modelId="{78D51CE8-D191-CB40-921F-BCF329C8F48D}" type="pres">
      <dgm:prSet presAssocID="{EFA93C9B-9380-C44F-9D56-D5105E835613}" presName="txThree" presStyleLbl="node3" presStyleIdx="0" presStyleCnt="6">
        <dgm:presLayoutVars>
          <dgm:chPref val="3"/>
        </dgm:presLayoutVars>
      </dgm:prSet>
      <dgm:spPr/>
    </dgm:pt>
    <dgm:pt modelId="{AABDBD13-0B00-9F4A-9745-C5FAA3884B8C}" type="pres">
      <dgm:prSet presAssocID="{EFA93C9B-9380-C44F-9D56-D5105E835613}" presName="horzThree" presStyleCnt="0"/>
      <dgm:spPr/>
    </dgm:pt>
    <dgm:pt modelId="{45B075EF-1B0F-7C43-B1FD-543CA04D13D9}" type="pres">
      <dgm:prSet presAssocID="{97271236-C926-8245-8EC5-3900E51C38D3}" presName="sibSpaceThree" presStyleCnt="0"/>
      <dgm:spPr/>
    </dgm:pt>
    <dgm:pt modelId="{27EA0753-5700-5F46-9CAC-A32CB66FDE92}" type="pres">
      <dgm:prSet presAssocID="{88BD7D0C-F075-4546-B654-C69EF9634CC4}" presName="vertThree" presStyleCnt="0"/>
      <dgm:spPr/>
    </dgm:pt>
    <dgm:pt modelId="{93800CE9-BC61-C943-9805-B4D058CF0BBB}" type="pres">
      <dgm:prSet presAssocID="{88BD7D0C-F075-4546-B654-C69EF9634CC4}" presName="txThree" presStyleLbl="node3" presStyleIdx="1" presStyleCnt="6">
        <dgm:presLayoutVars>
          <dgm:chPref val="3"/>
        </dgm:presLayoutVars>
      </dgm:prSet>
      <dgm:spPr/>
    </dgm:pt>
    <dgm:pt modelId="{FFDA539B-D8AD-A640-AAB4-36CD147F41D7}" type="pres">
      <dgm:prSet presAssocID="{88BD7D0C-F075-4546-B654-C69EF9634CC4}" presName="parTransThree" presStyleCnt="0"/>
      <dgm:spPr/>
    </dgm:pt>
    <dgm:pt modelId="{A70BD80D-2EE5-6541-BD2D-BE375BEF6C2C}" type="pres">
      <dgm:prSet presAssocID="{88BD7D0C-F075-4546-B654-C69EF9634CC4}" presName="horzThree" presStyleCnt="0"/>
      <dgm:spPr/>
    </dgm:pt>
    <dgm:pt modelId="{F1038E6A-B9F7-F549-8C3D-1F0D965F8F74}" type="pres">
      <dgm:prSet presAssocID="{00299694-B223-C849-BC33-B4382431B28D}" presName="vertFour" presStyleCnt="0">
        <dgm:presLayoutVars>
          <dgm:chPref val="3"/>
        </dgm:presLayoutVars>
      </dgm:prSet>
      <dgm:spPr/>
    </dgm:pt>
    <dgm:pt modelId="{B8BF9A94-160E-B944-89DF-9B68CA23D13A}" type="pres">
      <dgm:prSet presAssocID="{00299694-B223-C849-BC33-B4382431B28D}" presName="txFour" presStyleLbl="node4" presStyleIdx="0" presStyleCnt="4">
        <dgm:presLayoutVars>
          <dgm:chPref val="3"/>
        </dgm:presLayoutVars>
      </dgm:prSet>
      <dgm:spPr/>
    </dgm:pt>
    <dgm:pt modelId="{EAC7EFCD-1519-4040-81E9-14335AEA704A}" type="pres">
      <dgm:prSet presAssocID="{00299694-B223-C849-BC33-B4382431B28D}" presName="horzFour" presStyleCnt="0"/>
      <dgm:spPr/>
    </dgm:pt>
    <dgm:pt modelId="{3CBB4F73-0F60-2848-8162-A2D077FAA5DC}" type="pres">
      <dgm:prSet presAssocID="{4493448A-6479-9C4A-865B-573405133307}" presName="sibSpaceFour" presStyleCnt="0"/>
      <dgm:spPr/>
    </dgm:pt>
    <dgm:pt modelId="{CEAE8AA7-5171-B645-B3E0-AA4732F06875}" type="pres">
      <dgm:prSet presAssocID="{EFA4AD0F-3F0D-8748-BACE-C3BB63E8B065}" presName="vertFour" presStyleCnt="0">
        <dgm:presLayoutVars>
          <dgm:chPref val="3"/>
        </dgm:presLayoutVars>
      </dgm:prSet>
      <dgm:spPr/>
    </dgm:pt>
    <dgm:pt modelId="{89D27D6A-98A7-4D43-96E7-FBFAF7841122}" type="pres">
      <dgm:prSet presAssocID="{EFA4AD0F-3F0D-8748-BACE-C3BB63E8B065}" presName="txFour" presStyleLbl="node4" presStyleIdx="1" presStyleCnt="4" custLinFactNeighborY="146">
        <dgm:presLayoutVars>
          <dgm:chPref val="3"/>
        </dgm:presLayoutVars>
      </dgm:prSet>
      <dgm:spPr/>
    </dgm:pt>
    <dgm:pt modelId="{48284B26-2577-234E-85C6-4F04C5543CED}" type="pres">
      <dgm:prSet presAssocID="{EFA4AD0F-3F0D-8748-BACE-C3BB63E8B065}" presName="horzFour" presStyleCnt="0"/>
      <dgm:spPr/>
    </dgm:pt>
    <dgm:pt modelId="{EFD847B5-F2B4-AA4A-8C1A-FC671B800049}" type="pres">
      <dgm:prSet presAssocID="{F4870B63-8583-1048-B791-C60C7A51D24F}" presName="sibSpaceFour" presStyleCnt="0"/>
      <dgm:spPr/>
    </dgm:pt>
    <dgm:pt modelId="{0D535CF9-FB18-EF45-8D8A-9263EB7F584F}" type="pres">
      <dgm:prSet presAssocID="{2BD932C9-3523-6544-B711-747626DB064F}" presName="vertFour" presStyleCnt="0">
        <dgm:presLayoutVars>
          <dgm:chPref val="3"/>
        </dgm:presLayoutVars>
      </dgm:prSet>
      <dgm:spPr/>
    </dgm:pt>
    <dgm:pt modelId="{85E1CAA2-1FE1-154A-AD8C-53A03BC59FDA}" type="pres">
      <dgm:prSet presAssocID="{2BD932C9-3523-6544-B711-747626DB064F}" presName="txFour" presStyleLbl="node4" presStyleIdx="2" presStyleCnt="4">
        <dgm:presLayoutVars>
          <dgm:chPref val="3"/>
        </dgm:presLayoutVars>
      </dgm:prSet>
      <dgm:spPr/>
    </dgm:pt>
    <dgm:pt modelId="{F53057B0-0643-2D41-9521-432B8FA2E4A3}" type="pres">
      <dgm:prSet presAssocID="{2BD932C9-3523-6544-B711-747626DB064F}" presName="horzFour" presStyleCnt="0"/>
      <dgm:spPr/>
    </dgm:pt>
    <dgm:pt modelId="{9B28A253-E600-2045-97FC-2B7E4A585577}" type="pres">
      <dgm:prSet presAssocID="{0B305577-FD25-B54D-A854-5A89EE76C0C9}" presName="sibSpaceFour" presStyleCnt="0"/>
      <dgm:spPr/>
    </dgm:pt>
    <dgm:pt modelId="{304FBF5D-40EF-554D-B92A-2E32CE5DD96E}" type="pres">
      <dgm:prSet presAssocID="{9C4131D0-308C-BD41-8794-15BBA5CCCE65}" presName="vertFour" presStyleCnt="0">
        <dgm:presLayoutVars>
          <dgm:chPref val="3"/>
        </dgm:presLayoutVars>
      </dgm:prSet>
      <dgm:spPr/>
    </dgm:pt>
    <dgm:pt modelId="{FFECFBA3-D446-DE4A-B16B-7F3694055BC4}" type="pres">
      <dgm:prSet presAssocID="{9C4131D0-308C-BD41-8794-15BBA5CCCE65}" presName="txFour" presStyleLbl="node4" presStyleIdx="3" presStyleCnt="4">
        <dgm:presLayoutVars>
          <dgm:chPref val="3"/>
        </dgm:presLayoutVars>
      </dgm:prSet>
      <dgm:spPr/>
    </dgm:pt>
    <dgm:pt modelId="{14DDA3CE-09EC-6C4A-B177-5A66942A3B28}" type="pres">
      <dgm:prSet presAssocID="{9C4131D0-308C-BD41-8794-15BBA5CCCE65}" presName="horzFour" presStyleCnt="0"/>
      <dgm:spPr/>
    </dgm:pt>
    <dgm:pt modelId="{99C073B3-30AE-A74E-B967-0F7A42AA1EEC}" type="pres">
      <dgm:prSet presAssocID="{66407A79-7548-5740-B391-D2EFCD7A93E9}" presName="sibSpaceTwo" presStyleCnt="0"/>
      <dgm:spPr/>
    </dgm:pt>
    <dgm:pt modelId="{3F1FA81E-1C87-CD41-8356-09398B6B15A9}" type="pres">
      <dgm:prSet presAssocID="{D083AD82-B844-DB41-82B4-E64AD8169131}" presName="vertTwo" presStyleCnt="0"/>
      <dgm:spPr/>
    </dgm:pt>
    <dgm:pt modelId="{816FE68E-36DD-5D45-89B4-44F3EE30E2B6}" type="pres">
      <dgm:prSet presAssocID="{D083AD82-B844-DB41-82B4-E64AD8169131}" presName="txTwo" presStyleLbl="node2" presStyleIdx="1" presStyleCnt="3">
        <dgm:presLayoutVars>
          <dgm:chPref val="3"/>
        </dgm:presLayoutVars>
      </dgm:prSet>
      <dgm:spPr/>
    </dgm:pt>
    <dgm:pt modelId="{BF210B86-8E9D-44E0-BE87-4326CAF84419}" type="pres">
      <dgm:prSet presAssocID="{D083AD82-B844-DB41-82B4-E64AD8169131}" presName="parTransTwo" presStyleCnt="0"/>
      <dgm:spPr/>
    </dgm:pt>
    <dgm:pt modelId="{7D677E68-4D80-4441-9C03-B03BA2512332}" type="pres">
      <dgm:prSet presAssocID="{D083AD82-B844-DB41-82B4-E64AD8169131}" presName="horzTwo" presStyleCnt="0"/>
      <dgm:spPr/>
    </dgm:pt>
    <dgm:pt modelId="{4C912D68-14C8-4034-8595-F5B3E4A321B7}" type="pres">
      <dgm:prSet presAssocID="{ACB1EDF2-2840-442F-B8E7-FCEA38BA8A0B}" presName="vertThree" presStyleCnt="0"/>
      <dgm:spPr/>
    </dgm:pt>
    <dgm:pt modelId="{06A99A98-D4DA-4364-A2B3-AB85FC8EE39D}" type="pres">
      <dgm:prSet presAssocID="{ACB1EDF2-2840-442F-B8E7-FCEA38BA8A0B}" presName="txThree" presStyleLbl="node3" presStyleIdx="2" presStyleCnt="6">
        <dgm:presLayoutVars>
          <dgm:chPref val="3"/>
        </dgm:presLayoutVars>
      </dgm:prSet>
      <dgm:spPr/>
    </dgm:pt>
    <dgm:pt modelId="{8B5814A8-69B5-4290-9BE1-9C9F79943B83}" type="pres">
      <dgm:prSet presAssocID="{ACB1EDF2-2840-442F-B8E7-FCEA38BA8A0B}" presName="horzThree" presStyleCnt="0"/>
      <dgm:spPr/>
    </dgm:pt>
    <dgm:pt modelId="{AA715A10-32C2-441D-9F6D-93F1ADFA9450}" type="pres">
      <dgm:prSet presAssocID="{D1CDACDA-5999-4487-A7EC-455F44184C69}" presName="sibSpaceThree" presStyleCnt="0"/>
      <dgm:spPr/>
    </dgm:pt>
    <dgm:pt modelId="{01AE18AC-A099-42D6-ADFD-9ED07B24BADA}" type="pres">
      <dgm:prSet presAssocID="{084DC207-5153-469D-BD0D-A1FD86B9D692}" presName="vertThree" presStyleCnt="0"/>
      <dgm:spPr/>
    </dgm:pt>
    <dgm:pt modelId="{5E2E1112-0456-4E7F-9ACF-511C710C3B30}" type="pres">
      <dgm:prSet presAssocID="{084DC207-5153-469D-BD0D-A1FD86B9D692}" presName="txThree" presStyleLbl="node3" presStyleIdx="3" presStyleCnt="6">
        <dgm:presLayoutVars>
          <dgm:chPref val="3"/>
        </dgm:presLayoutVars>
      </dgm:prSet>
      <dgm:spPr/>
    </dgm:pt>
    <dgm:pt modelId="{127C06B9-5C12-4DD6-B85B-1A3F9189D316}" type="pres">
      <dgm:prSet presAssocID="{084DC207-5153-469D-BD0D-A1FD86B9D692}" presName="horzThree" presStyleCnt="0"/>
      <dgm:spPr/>
    </dgm:pt>
    <dgm:pt modelId="{8B3EEE50-FC66-47BE-B953-7030C742A3A8}" type="pres">
      <dgm:prSet presAssocID="{1204CFFE-2683-4240-B223-8287CC37869B}" presName="sibSpaceTwo" presStyleCnt="0"/>
      <dgm:spPr/>
    </dgm:pt>
    <dgm:pt modelId="{60440F03-68CD-4E59-A3AD-1C73C5214F9A}" type="pres">
      <dgm:prSet presAssocID="{43A14B9E-A3D5-45B1-9768-0A7F352DB6BE}" presName="vertTwo" presStyleCnt="0"/>
      <dgm:spPr/>
    </dgm:pt>
    <dgm:pt modelId="{02A2AC06-86AD-4602-8E37-258C1B746B4D}" type="pres">
      <dgm:prSet presAssocID="{43A14B9E-A3D5-45B1-9768-0A7F352DB6BE}" presName="txTwo" presStyleLbl="node2" presStyleIdx="2" presStyleCnt="3">
        <dgm:presLayoutVars>
          <dgm:chPref val="3"/>
        </dgm:presLayoutVars>
      </dgm:prSet>
      <dgm:spPr/>
    </dgm:pt>
    <dgm:pt modelId="{DBA10002-DD3D-4AC1-98CA-8100958526C3}" type="pres">
      <dgm:prSet presAssocID="{43A14B9E-A3D5-45B1-9768-0A7F352DB6BE}" presName="parTransTwo" presStyleCnt="0"/>
      <dgm:spPr/>
    </dgm:pt>
    <dgm:pt modelId="{8989D2DD-ADCD-4506-812D-81DB816D11AE}" type="pres">
      <dgm:prSet presAssocID="{43A14B9E-A3D5-45B1-9768-0A7F352DB6BE}" presName="horzTwo" presStyleCnt="0"/>
      <dgm:spPr/>
    </dgm:pt>
    <dgm:pt modelId="{EA7389B8-D07B-466F-AE70-BAB219C1888C}" type="pres">
      <dgm:prSet presAssocID="{AB163987-84E4-4909-996E-57A076AA1284}" presName="vertThree" presStyleCnt="0"/>
      <dgm:spPr/>
    </dgm:pt>
    <dgm:pt modelId="{BAA255CD-6C04-4BAE-BCED-C67023D1CF90}" type="pres">
      <dgm:prSet presAssocID="{AB163987-84E4-4909-996E-57A076AA1284}" presName="txThree" presStyleLbl="node3" presStyleIdx="4" presStyleCnt="6">
        <dgm:presLayoutVars>
          <dgm:chPref val="3"/>
        </dgm:presLayoutVars>
      </dgm:prSet>
      <dgm:spPr/>
    </dgm:pt>
    <dgm:pt modelId="{2C2A6249-D93D-43E7-833A-4D7C74EF5CD0}" type="pres">
      <dgm:prSet presAssocID="{AB163987-84E4-4909-996E-57A076AA1284}" presName="horzThree" presStyleCnt="0"/>
      <dgm:spPr/>
    </dgm:pt>
    <dgm:pt modelId="{3BFD2182-B003-4B45-9ABC-FBE0D4BBD37C}" type="pres">
      <dgm:prSet presAssocID="{041AE91E-BE18-4E34-9898-33E812617479}" presName="sibSpaceThree" presStyleCnt="0"/>
      <dgm:spPr/>
    </dgm:pt>
    <dgm:pt modelId="{DB439588-49A9-489C-B75E-93F7A969B2FA}" type="pres">
      <dgm:prSet presAssocID="{7065E520-E77A-4A20-B074-618D733ECEEC}" presName="vertThree" presStyleCnt="0"/>
      <dgm:spPr/>
    </dgm:pt>
    <dgm:pt modelId="{0B5233E3-DBE0-4ED2-BB32-CDA944424D50}" type="pres">
      <dgm:prSet presAssocID="{7065E520-E77A-4A20-B074-618D733ECEEC}" presName="txThree" presStyleLbl="node3" presStyleIdx="5" presStyleCnt="6">
        <dgm:presLayoutVars>
          <dgm:chPref val="3"/>
        </dgm:presLayoutVars>
      </dgm:prSet>
      <dgm:spPr/>
    </dgm:pt>
    <dgm:pt modelId="{DE8F9157-6BA1-4618-9F5E-6D9BF8CC6A4F}" type="pres">
      <dgm:prSet presAssocID="{7065E520-E77A-4A20-B074-618D733ECEEC}" presName="horzThree" presStyleCnt="0"/>
      <dgm:spPr/>
    </dgm:pt>
  </dgm:ptLst>
  <dgm:cxnLst>
    <dgm:cxn modelId="{73ABBB08-955F-3C4C-8D32-2280CCFB83AE}" type="presOf" srcId="{88BD7D0C-F075-4546-B654-C69EF9634CC4}" destId="{93800CE9-BC61-C943-9805-B4D058CF0BBB}" srcOrd="0" destOrd="0" presId="urn:microsoft.com/office/officeart/2005/8/layout/hierarchy4"/>
    <dgm:cxn modelId="{089DC50B-478C-064F-BAB4-CDA5542B538C}" srcId="{5243B4D3-C482-0943-A761-9133D18B6208}" destId="{D083AD82-B844-DB41-82B4-E64AD8169131}" srcOrd="1" destOrd="0" parTransId="{20D287C6-8759-7841-AF3A-38009847EBEF}" sibTransId="{1204CFFE-2683-4240-B223-8287CC37869B}"/>
    <dgm:cxn modelId="{A87D551C-DC7B-41C5-AC38-34754B86FCC4}" type="presOf" srcId="{43A14B9E-A3D5-45B1-9768-0A7F352DB6BE}" destId="{02A2AC06-86AD-4602-8E37-258C1B746B4D}" srcOrd="0" destOrd="0" presId="urn:microsoft.com/office/officeart/2005/8/layout/hierarchy4"/>
    <dgm:cxn modelId="{5247FE21-89BD-8F4B-ABB2-CA59874317C4}" srcId="{88BD7D0C-F075-4546-B654-C69EF9634CC4}" destId="{2BD932C9-3523-6544-B711-747626DB064F}" srcOrd="2" destOrd="0" parTransId="{919CADA7-672B-7848-9E36-89A56D88C511}" sibTransId="{0B305577-FD25-B54D-A854-5A89EE76C0C9}"/>
    <dgm:cxn modelId="{0476DC37-7599-4240-BA0F-EA62DB822853}" srcId="{D083AD82-B844-DB41-82B4-E64AD8169131}" destId="{084DC207-5153-469D-BD0D-A1FD86B9D692}" srcOrd="1" destOrd="0" parTransId="{54473772-4623-4E44-8B30-70449777DB72}" sibTransId="{637E95D6-DFF1-4810-A386-B5519096D5A8}"/>
    <dgm:cxn modelId="{84842E63-7B38-C245-AC3C-959927CD2C3C}" type="presOf" srcId="{2BD932C9-3523-6544-B711-747626DB064F}" destId="{85E1CAA2-1FE1-154A-AD8C-53A03BC59FDA}" srcOrd="0" destOrd="0" presId="urn:microsoft.com/office/officeart/2005/8/layout/hierarchy4"/>
    <dgm:cxn modelId="{A9EFC844-F8B9-8941-86A8-A6B21436FE70}" type="presOf" srcId="{5243B4D3-C482-0943-A761-9133D18B6208}" destId="{D847F37E-C5C8-EB43-BD81-13D2E7EDF723}" srcOrd="0" destOrd="0" presId="urn:microsoft.com/office/officeart/2005/8/layout/hierarchy4"/>
    <dgm:cxn modelId="{90EFAA46-B341-324B-88B4-4A9A933DCE01}" type="presOf" srcId="{EFA4AD0F-3F0D-8748-BACE-C3BB63E8B065}" destId="{89D27D6A-98A7-4D43-96E7-FBFAF7841122}" srcOrd="0" destOrd="0" presId="urn:microsoft.com/office/officeart/2005/8/layout/hierarchy4"/>
    <dgm:cxn modelId="{C8BCB467-4E1C-4CF0-8651-36AC0251AE5E}" srcId="{43A14B9E-A3D5-45B1-9768-0A7F352DB6BE}" destId="{AB163987-84E4-4909-996E-57A076AA1284}" srcOrd="0" destOrd="0" parTransId="{1CF2DA31-1E7E-4D6A-953E-7B60E1E0E684}" sibTransId="{041AE91E-BE18-4E34-9898-33E812617479}"/>
    <dgm:cxn modelId="{1A064B4C-074D-4D4B-A15D-BB5195BEECA3}" srcId="{5243B4D3-C482-0943-A761-9133D18B6208}" destId="{43A14B9E-A3D5-45B1-9768-0A7F352DB6BE}" srcOrd="2" destOrd="0" parTransId="{84DDA7F2-3BDE-49B4-B357-646DAD5554F8}" sibTransId="{A5D43AAE-B010-4A83-8EDC-DA403FB7186F}"/>
    <dgm:cxn modelId="{79D41F6D-BA4F-467E-B9F3-070D3BEEBD7B}" type="presOf" srcId="{AB163987-84E4-4909-996E-57A076AA1284}" destId="{BAA255CD-6C04-4BAE-BCED-C67023D1CF90}" srcOrd="0" destOrd="0" presId="urn:microsoft.com/office/officeart/2005/8/layout/hierarchy4"/>
    <dgm:cxn modelId="{BF4F216D-2C8A-CD41-88D7-5CBE2029FBB1}" type="presOf" srcId="{D083AD82-B844-DB41-82B4-E64AD8169131}" destId="{816FE68E-36DD-5D45-89B4-44F3EE30E2B6}" srcOrd="0" destOrd="0" presId="urn:microsoft.com/office/officeart/2005/8/layout/hierarchy4"/>
    <dgm:cxn modelId="{6E890250-D0C7-FA4A-9440-BE9066D22B69}" type="presOf" srcId="{D9E864D5-A0F0-2546-AE9A-F631D2D02982}" destId="{5FD92237-8054-3A4D-B56D-BB25042764A5}" srcOrd="0" destOrd="0" presId="urn:microsoft.com/office/officeart/2005/8/layout/hierarchy4"/>
    <dgm:cxn modelId="{F30D9B70-643A-1D46-A5FC-75F597F45BA6}" type="presOf" srcId="{EFA93C9B-9380-C44F-9D56-D5105E835613}" destId="{78D51CE8-D191-CB40-921F-BCF329C8F48D}" srcOrd="0" destOrd="0" presId="urn:microsoft.com/office/officeart/2005/8/layout/hierarchy4"/>
    <dgm:cxn modelId="{4FDEBC77-CFA9-8C4A-87E2-34B27CD41021}" type="presOf" srcId="{A6EDC9DB-2193-C84C-B014-25154E2C40EE}" destId="{C8AEEDD8-693C-C74E-AEB8-35515F7AE859}" srcOrd="0" destOrd="0" presId="urn:microsoft.com/office/officeart/2005/8/layout/hierarchy4"/>
    <dgm:cxn modelId="{DB0C027C-CFD5-194E-9D45-1957C9003423}" srcId="{88BD7D0C-F075-4546-B654-C69EF9634CC4}" destId="{9C4131D0-308C-BD41-8794-15BBA5CCCE65}" srcOrd="3" destOrd="0" parTransId="{954397B0-775C-8845-8E24-2E9DD55AD2C6}" sibTransId="{A75F754E-D4F4-AD44-855C-A95BA753EC02}"/>
    <dgm:cxn modelId="{0048217C-3616-D34A-A839-B48DBCC7AEC7}" srcId="{88BD7D0C-F075-4546-B654-C69EF9634CC4}" destId="{EFA4AD0F-3F0D-8748-BACE-C3BB63E8B065}" srcOrd="1" destOrd="0" parTransId="{359A38D1-0E50-7543-A672-1BE012559A1F}" sibTransId="{F4870B63-8583-1048-B791-C60C7A51D24F}"/>
    <dgm:cxn modelId="{766D498A-3B32-4FC9-B151-9E87F99E841B}" type="presOf" srcId="{7065E520-E77A-4A20-B074-618D733ECEEC}" destId="{0B5233E3-DBE0-4ED2-BB32-CDA944424D50}" srcOrd="0" destOrd="0" presId="urn:microsoft.com/office/officeart/2005/8/layout/hierarchy4"/>
    <dgm:cxn modelId="{725A2D9A-DC7E-46A7-96D6-53B5C5C6B45E}" srcId="{D083AD82-B844-DB41-82B4-E64AD8169131}" destId="{ACB1EDF2-2840-442F-B8E7-FCEA38BA8A0B}" srcOrd="0" destOrd="0" parTransId="{5335B590-E7EA-439D-AC2F-B1E0B4F9976A}" sibTransId="{D1CDACDA-5999-4487-A7EC-455F44184C69}"/>
    <dgm:cxn modelId="{2CE370A4-F442-8E4B-8DA8-86B79B4331C9}" srcId="{A6EDC9DB-2193-C84C-B014-25154E2C40EE}" destId="{5243B4D3-C482-0943-A761-9133D18B6208}" srcOrd="0" destOrd="0" parTransId="{3B1FE088-CC99-8947-B7D5-1EAE6D979D95}" sibTransId="{33BDD62F-12B9-6B43-AE90-82019C82DC6A}"/>
    <dgm:cxn modelId="{38F04BA5-9A3D-3142-8ABA-E50FDD41F265}" type="presOf" srcId="{9C4131D0-308C-BD41-8794-15BBA5CCCE65}" destId="{FFECFBA3-D446-DE4A-B16B-7F3694055BC4}" srcOrd="0" destOrd="0" presId="urn:microsoft.com/office/officeart/2005/8/layout/hierarchy4"/>
    <dgm:cxn modelId="{861FF8A5-210D-E54A-A05F-D4A5547E54DE}" srcId="{88BD7D0C-F075-4546-B654-C69EF9634CC4}" destId="{00299694-B223-C849-BC33-B4382431B28D}" srcOrd="0" destOrd="0" parTransId="{B72A8885-D566-7D4B-9A53-ADA59E8DD2EE}" sibTransId="{4493448A-6479-9C4A-865B-573405133307}"/>
    <dgm:cxn modelId="{272459B4-177D-C446-B9E1-4C7454089C77}" srcId="{D9E864D5-A0F0-2546-AE9A-F631D2D02982}" destId="{EFA93C9B-9380-C44F-9D56-D5105E835613}" srcOrd="0" destOrd="0" parTransId="{DD9127AD-1F53-CD47-A1CA-F528B5F99219}" sibTransId="{97271236-C926-8245-8EC5-3900E51C38D3}"/>
    <dgm:cxn modelId="{30D0B3BB-8BCC-4FB7-B031-19ABB1AC2231}" type="presOf" srcId="{084DC207-5153-469D-BD0D-A1FD86B9D692}" destId="{5E2E1112-0456-4E7F-9ACF-511C710C3B30}" srcOrd="0" destOrd="0" presId="urn:microsoft.com/office/officeart/2005/8/layout/hierarchy4"/>
    <dgm:cxn modelId="{6699F3C0-CEB9-1A49-9497-C67C118E7CB1}" type="presOf" srcId="{00299694-B223-C849-BC33-B4382431B28D}" destId="{B8BF9A94-160E-B944-89DF-9B68CA23D13A}" srcOrd="0" destOrd="0" presId="urn:microsoft.com/office/officeart/2005/8/layout/hierarchy4"/>
    <dgm:cxn modelId="{CE725BC1-3536-044C-AFDF-55545AF1A1D2}" srcId="{5243B4D3-C482-0943-A761-9133D18B6208}" destId="{D9E864D5-A0F0-2546-AE9A-F631D2D02982}" srcOrd="0" destOrd="0" parTransId="{F2530DA0-F000-AB47-89F2-349B5661AE8D}" sibTransId="{66407A79-7548-5740-B391-D2EFCD7A93E9}"/>
    <dgm:cxn modelId="{21CECDCC-0493-4AC1-AD94-D5B5CE016AAC}" srcId="{43A14B9E-A3D5-45B1-9768-0A7F352DB6BE}" destId="{7065E520-E77A-4A20-B074-618D733ECEEC}" srcOrd="1" destOrd="0" parTransId="{97C42C51-93F8-426E-92BB-43697127A8F7}" sibTransId="{3EB14C90-C8A5-43C4-A262-E56E44D1C5C0}"/>
    <dgm:cxn modelId="{15B4ACE0-87DA-449B-BEB6-1D621D9250D6}" type="presOf" srcId="{ACB1EDF2-2840-442F-B8E7-FCEA38BA8A0B}" destId="{06A99A98-D4DA-4364-A2B3-AB85FC8EE39D}" srcOrd="0" destOrd="0" presId="urn:microsoft.com/office/officeart/2005/8/layout/hierarchy4"/>
    <dgm:cxn modelId="{F127B8E1-D67A-0F4C-9DA0-EFB2EDF6A525}" srcId="{D9E864D5-A0F0-2546-AE9A-F631D2D02982}" destId="{88BD7D0C-F075-4546-B654-C69EF9634CC4}" srcOrd="1" destOrd="0" parTransId="{05D03643-0D74-324B-B45D-056A070C0940}" sibTransId="{1515345F-AE38-8C44-AF71-8F7648BB214C}"/>
    <dgm:cxn modelId="{D996EB5E-53CC-094E-B932-8CF32D2AECC3}" type="presParOf" srcId="{C8AEEDD8-693C-C74E-AEB8-35515F7AE859}" destId="{C57E6E04-F469-164F-9470-3A77AAEC82EB}" srcOrd="0" destOrd="0" presId="urn:microsoft.com/office/officeart/2005/8/layout/hierarchy4"/>
    <dgm:cxn modelId="{95FBBF5F-DE27-794B-A117-FFFD29E81D73}" type="presParOf" srcId="{C57E6E04-F469-164F-9470-3A77AAEC82EB}" destId="{D847F37E-C5C8-EB43-BD81-13D2E7EDF723}" srcOrd="0" destOrd="0" presId="urn:microsoft.com/office/officeart/2005/8/layout/hierarchy4"/>
    <dgm:cxn modelId="{8C9EAA1A-B381-354C-9F9C-D96E535520D4}" type="presParOf" srcId="{C57E6E04-F469-164F-9470-3A77AAEC82EB}" destId="{240C1B49-A9EE-2246-A857-B2D202F55BFF}" srcOrd="1" destOrd="0" presId="urn:microsoft.com/office/officeart/2005/8/layout/hierarchy4"/>
    <dgm:cxn modelId="{CB092FA0-154A-D343-8148-6C941DD12883}" type="presParOf" srcId="{C57E6E04-F469-164F-9470-3A77AAEC82EB}" destId="{BC862026-691C-FF47-8827-6375712E4F03}" srcOrd="2" destOrd="0" presId="urn:microsoft.com/office/officeart/2005/8/layout/hierarchy4"/>
    <dgm:cxn modelId="{9C6E2F43-F2CB-AC44-97E8-4E1434F8B26F}" type="presParOf" srcId="{BC862026-691C-FF47-8827-6375712E4F03}" destId="{2347FC7C-A872-2D48-A751-CDC1AEA5F569}" srcOrd="0" destOrd="0" presId="urn:microsoft.com/office/officeart/2005/8/layout/hierarchy4"/>
    <dgm:cxn modelId="{BF428C54-C1B5-0740-96C3-7B096D5B5B4B}" type="presParOf" srcId="{2347FC7C-A872-2D48-A751-CDC1AEA5F569}" destId="{5FD92237-8054-3A4D-B56D-BB25042764A5}" srcOrd="0" destOrd="0" presId="urn:microsoft.com/office/officeart/2005/8/layout/hierarchy4"/>
    <dgm:cxn modelId="{083BD840-E190-4F46-8D1A-9A36B9871A0C}" type="presParOf" srcId="{2347FC7C-A872-2D48-A751-CDC1AEA5F569}" destId="{B3AE85F1-F428-404A-942D-04C19B099B8E}" srcOrd="1" destOrd="0" presId="urn:microsoft.com/office/officeart/2005/8/layout/hierarchy4"/>
    <dgm:cxn modelId="{D147C281-25D3-5043-8575-E5C2D78E6D73}" type="presParOf" srcId="{2347FC7C-A872-2D48-A751-CDC1AEA5F569}" destId="{515148E0-0F93-5045-B456-A122078F9A25}" srcOrd="2" destOrd="0" presId="urn:microsoft.com/office/officeart/2005/8/layout/hierarchy4"/>
    <dgm:cxn modelId="{E539F23A-01CE-F842-B9BA-E94BF1FBD823}" type="presParOf" srcId="{515148E0-0F93-5045-B456-A122078F9A25}" destId="{8268DE65-B20A-8940-9138-C06A9A401945}" srcOrd="0" destOrd="0" presId="urn:microsoft.com/office/officeart/2005/8/layout/hierarchy4"/>
    <dgm:cxn modelId="{3D7D115D-D36D-954E-9D83-DD4C1BAF8428}" type="presParOf" srcId="{8268DE65-B20A-8940-9138-C06A9A401945}" destId="{78D51CE8-D191-CB40-921F-BCF329C8F48D}" srcOrd="0" destOrd="0" presId="urn:microsoft.com/office/officeart/2005/8/layout/hierarchy4"/>
    <dgm:cxn modelId="{441B202F-BCB9-1A4E-BDBC-4EB872099F23}" type="presParOf" srcId="{8268DE65-B20A-8940-9138-C06A9A401945}" destId="{AABDBD13-0B00-9F4A-9745-C5FAA3884B8C}" srcOrd="1" destOrd="0" presId="urn:microsoft.com/office/officeart/2005/8/layout/hierarchy4"/>
    <dgm:cxn modelId="{94C705AB-11D6-DE40-9CE9-4FC47DF0BEFA}" type="presParOf" srcId="{515148E0-0F93-5045-B456-A122078F9A25}" destId="{45B075EF-1B0F-7C43-B1FD-543CA04D13D9}" srcOrd="1" destOrd="0" presId="urn:microsoft.com/office/officeart/2005/8/layout/hierarchy4"/>
    <dgm:cxn modelId="{A90BEC37-DEBC-DC49-B9ED-D4E74A69A464}" type="presParOf" srcId="{515148E0-0F93-5045-B456-A122078F9A25}" destId="{27EA0753-5700-5F46-9CAC-A32CB66FDE92}" srcOrd="2" destOrd="0" presId="urn:microsoft.com/office/officeart/2005/8/layout/hierarchy4"/>
    <dgm:cxn modelId="{28C1F266-2AE1-2247-A7FE-7528262FD229}" type="presParOf" srcId="{27EA0753-5700-5F46-9CAC-A32CB66FDE92}" destId="{93800CE9-BC61-C943-9805-B4D058CF0BBB}" srcOrd="0" destOrd="0" presId="urn:microsoft.com/office/officeart/2005/8/layout/hierarchy4"/>
    <dgm:cxn modelId="{0AEDD258-E3E6-C744-9D56-BABB9BC8A800}" type="presParOf" srcId="{27EA0753-5700-5F46-9CAC-A32CB66FDE92}" destId="{FFDA539B-D8AD-A640-AAB4-36CD147F41D7}" srcOrd="1" destOrd="0" presId="urn:microsoft.com/office/officeart/2005/8/layout/hierarchy4"/>
    <dgm:cxn modelId="{958A77EA-D5A9-6F44-9955-0CAC5B57AAA5}" type="presParOf" srcId="{27EA0753-5700-5F46-9CAC-A32CB66FDE92}" destId="{A70BD80D-2EE5-6541-BD2D-BE375BEF6C2C}" srcOrd="2" destOrd="0" presId="urn:microsoft.com/office/officeart/2005/8/layout/hierarchy4"/>
    <dgm:cxn modelId="{C1FD401A-9978-8641-97CE-4C5B7D079A37}" type="presParOf" srcId="{A70BD80D-2EE5-6541-BD2D-BE375BEF6C2C}" destId="{F1038E6A-B9F7-F549-8C3D-1F0D965F8F74}" srcOrd="0" destOrd="0" presId="urn:microsoft.com/office/officeart/2005/8/layout/hierarchy4"/>
    <dgm:cxn modelId="{6FAAB2FC-9A9D-D74C-9B5A-CEA77FAA8FC5}" type="presParOf" srcId="{F1038E6A-B9F7-F549-8C3D-1F0D965F8F74}" destId="{B8BF9A94-160E-B944-89DF-9B68CA23D13A}" srcOrd="0" destOrd="0" presId="urn:microsoft.com/office/officeart/2005/8/layout/hierarchy4"/>
    <dgm:cxn modelId="{87376427-A9FB-5247-877F-B3FBC3C5B64F}" type="presParOf" srcId="{F1038E6A-B9F7-F549-8C3D-1F0D965F8F74}" destId="{EAC7EFCD-1519-4040-81E9-14335AEA704A}" srcOrd="1" destOrd="0" presId="urn:microsoft.com/office/officeart/2005/8/layout/hierarchy4"/>
    <dgm:cxn modelId="{CCBCDEE7-1D08-BE4F-989E-E73928766710}" type="presParOf" srcId="{A70BD80D-2EE5-6541-BD2D-BE375BEF6C2C}" destId="{3CBB4F73-0F60-2848-8162-A2D077FAA5DC}" srcOrd="1" destOrd="0" presId="urn:microsoft.com/office/officeart/2005/8/layout/hierarchy4"/>
    <dgm:cxn modelId="{B03E3B84-CFDC-CE4D-BCB7-4588D352D4DA}" type="presParOf" srcId="{A70BD80D-2EE5-6541-BD2D-BE375BEF6C2C}" destId="{CEAE8AA7-5171-B645-B3E0-AA4732F06875}" srcOrd="2" destOrd="0" presId="urn:microsoft.com/office/officeart/2005/8/layout/hierarchy4"/>
    <dgm:cxn modelId="{FE191B8B-AD49-8546-8E13-CE71639B53C5}" type="presParOf" srcId="{CEAE8AA7-5171-B645-B3E0-AA4732F06875}" destId="{89D27D6A-98A7-4D43-96E7-FBFAF7841122}" srcOrd="0" destOrd="0" presId="urn:microsoft.com/office/officeart/2005/8/layout/hierarchy4"/>
    <dgm:cxn modelId="{BFB40F57-0DC5-5D48-8323-6C5D9B88CA96}" type="presParOf" srcId="{CEAE8AA7-5171-B645-B3E0-AA4732F06875}" destId="{48284B26-2577-234E-85C6-4F04C5543CED}" srcOrd="1" destOrd="0" presId="urn:microsoft.com/office/officeart/2005/8/layout/hierarchy4"/>
    <dgm:cxn modelId="{8FE7F5B0-790B-624B-A860-4A40F74A454D}" type="presParOf" srcId="{A70BD80D-2EE5-6541-BD2D-BE375BEF6C2C}" destId="{EFD847B5-F2B4-AA4A-8C1A-FC671B800049}" srcOrd="3" destOrd="0" presId="urn:microsoft.com/office/officeart/2005/8/layout/hierarchy4"/>
    <dgm:cxn modelId="{BBBCD3AD-84DA-E84B-A1C1-6E0D44B8EF65}" type="presParOf" srcId="{A70BD80D-2EE5-6541-BD2D-BE375BEF6C2C}" destId="{0D535CF9-FB18-EF45-8D8A-9263EB7F584F}" srcOrd="4" destOrd="0" presId="urn:microsoft.com/office/officeart/2005/8/layout/hierarchy4"/>
    <dgm:cxn modelId="{FBC5695C-3CB7-544F-BF94-77C181DBBF74}" type="presParOf" srcId="{0D535CF9-FB18-EF45-8D8A-9263EB7F584F}" destId="{85E1CAA2-1FE1-154A-AD8C-53A03BC59FDA}" srcOrd="0" destOrd="0" presId="urn:microsoft.com/office/officeart/2005/8/layout/hierarchy4"/>
    <dgm:cxn modelId="{48BC16C4-7FD3-9F40-A821-A6D47FD8CCB5}" type="presParOf" srcId="{0D535CF9-FB18-EF45-8D8A-9263EB7F584F}" destId="{F53057B0-0643-2D41-9521-432B8FA2E4A3}" srcOrd="1" destOrd="0" presId="urn:microsoft.com/office/officeart/2005/8/layout/hierarchy4"/>
    <dgm:cxn modelId="{CF3AEE26-2EFB-6444-B8CF-94A0CFF9956F}" type="presParOf" srcId="{A70BD80D-2EE5-6541-BD2D-BE375BEF6C2C}" destId="{9B28A253-E600-2045-97FC-2B7E4A585577}" srcOrd="5" destOrd="0" presId="urn:microsoft.com/office/officeart/2005/8/layout/hierarchy4"/>
    <dgm:cxn modelId="{865D1D3D-6C4A-D348-86E0-A5DA45AAEF0A}" type="presParOf" srcId="{A70BD80D-2EE5-6541-BD2D-BE375BEF6C2C}" destId="{304FBF5D-40EF-554D-B92A-2E32CE5DD96E}" srcOrd="6" destOrd="0" presId="urn:microsoft.com/office/officeart/2005/8/layout/hierarchy4"/>
    <dgm:cxn modelId="{CACBE326-4E09-504A-BC7A-FF10B309569D}" type="presParOf" srcId="{304FBF5D-40EF-554D-B92A-2E32CE5DD96E}" destId="{FFECFBA3-D446-DE4A-B16B-7F3694055BC4}" srcOrd="0" destOrd="0" presId="urn:microsoft.com/office/officeart/2005/8/layout/hierarchy4"/>
    <dgm:cxn modelId="{1000512B-0823-7C4D-BC67-B8B16A0821F5}" type="presParOf" srcId="{304FBF5D-40EF-554D-B92A-2E32CE5DD96E}" destId="{14DDA3CE-09EC-6C4A-B177-5A66942A3B28}" srcOrd="1" destOrd="0" presId="urn:microsoft.com/office/officeart/2005/8/layout/hierarchy4"/>
    <dgm:cxn modelId="{5AD79F07-7ACF-2547-998E-F9DF12234095}" type="presParOf" srcId="{BC862026-691C-FF47-8827-6375712E4F03}" destId="{99C073B3-30AE-A74E-B967-0F7A42AA1EEC}" srcOrd="1" destOrd="0" presId="urn:microsoft.com/office/officeart/2005/8/layout/hierarchy4"/>
    <dgm:cxn modelId="{0076254D-38C5-BA43-A85E-FE56A1CD5FCB}" type="presParOf" srcId="{BC862026-691C-FF47-8827-6375712E4F03}" destId="{3F1FA81E-1C87-CD41-8356-09398B6B15A9}" srcOrd="2" destOrd="0" presId="urn:microsoft.com/office/officeart/2005/8/layout/hierarchy4"/>
    <dgm:cxn modelId="{155A3B3B-37C0-AC42-ACDE-B0D71F4F2686}" type="presParOf" srcId="{3F1FA81E-1C87-CD41-8356-09398B6B15A9}" destId="{816FE68E-36DD-5D45-89B4-44F3EE30E2B6}" srcOrd="0" destOrd="0" presId="urn:microsoft.com/office/officeart/2005/8/layout/hierarchy4"/>
    <dgm:cxn modelId="{A6209CCB-1187-4407-A217-446614295A42}" type="presParOf" srcId="{3F1FA81E-1C87-CD41-8356-09398B6B15A9}" destId="{BF210B86-8E9D-44E0-BE87-4326CAF84419}" srcOrd="1" destOrd="0" presId="urn:microsoft.com/office/officeart/2005/8/layout/hierarchy4"/>
    <dgm:cxn modelId="{C0064DCD-F379-A844-8FAC-C848BF319F51}" type="presParOf" srcId="{3F1FA81E-1C87-CD41-8356-09398B6B15A9}" destId="{7D677E68-4D80-4441-9C03-B03BA2512332}" srcOrd="2" destOrd="0" presId="urn:microsoft.com/office/officeart/2005/8/layout/hierarchy4"/>
    <dgm:cxn modelId="{CDE04C44-3D0B-4349-8524-7A3BAA2A5596}" type="presParOf" srcId="{7D677E68-4D80-4441-9C03-B03BA2512332}" destId="{4C912D68-14C8-4034-8595-F5B3E4A321B7}" srcOrd="0" destOrd="0" presId="urn:microsoft.com/office/officeart/2005/8/layout/hierarchy4"/>
    <dgm:cxn modelId="{CA7AE1BA-7854-4D93-B672-19E5118F2629}" type="presParOf" srcId="{4C912D68-14C8-4034-8595-F5B3E4A321B7}" destId="{06A99A98-D4DA-4364-A2B3-AB85FC8EE39D}" srcOrd="0" destOrd="0" presId="urn:microsoft.com/office/officeart/2005/8/layout/hierarchy4"/>
    <dgm:cxn modelId="{502B3A4A-7E7F-4EE6-9EEA-A1861B457F98}" type="presParOf" srcId="{4C912D68-14C8-4034-8595-F5B3E4A321B7}" destId="{8B5814A8-69B5-4290-9BE1-9C9F79943B83}" srcOrd="1" destOrd="0" presId="urn:microsoft.com/office/officeart/2005/8/layout/hierarchy4"/>
    <dgm:cxn modelId="{8308268F-8AE6-4EDC-B898-324B5DB511A1}" type="presParOf" srcId="{7D677E68-4D80-4441-9C03-B03BA2512332}" destId="{AA715A10-32C2-441D-9F6D-93F1ADFA9450}" srcOrd="1" destOrd="0" presId="urn:microsoft.com/office/officeart/2005/8/layout/hierarchy4"/>
    <dgm:cxn modelId="{C7DAC12C-141D-4A51-8018-B2C930F3D2AD}" type="presParOf" srcId="{7D677E68-4D80-4441-9C03-B03BA2512332}" destId="{01AE18AC-A099-42D6-ADFD-9ED07B24BADA}" srcOrd="2" destOrd="0" presId="urn:microsoft.com/office/officeart/2005/8/layout/hierarchy4"/>
    <dgm:cxn modelId="{5E875E09-9697-4A65-821B-FA1A50CB2FF9}" type="presParOf" srcId="{01AE18AC-A099-42D6-ADFD-9ED07B24BADA}" destId="{5E2E1112-0456-4E7F-9ACF-511C710C3B30}" srcOrd="0" destOrd="0" presId="urn:microsoft.com/office/officeart/2005/8/layout/hierarchy4"/>
    <dgm:cxn modelId="{4A952130-2351-4A47-9629-FFC08A0B77AB}" type="presParOf" srcId="{01AE18AC-A099-42D6-ADFD-9ED07B24BADA}" destId="{127C06B9-5C12-4DD6-B85B-1A3F9189D316}" srcOrd="1" destOrd="0" presId="urn:microsoft.com/office/officeart/2005/8/layout/hierarchy4"/>
    <dgm:cxn modelId="{61C4BD27-4284-49E5-964E-FAB172411B15}" type="presParOf" srcId="{BC862026-691C-FF47-8827-6375712E4F03}" destId="{8B3EEE50-FC66-47BE-B953-7030C742A3A8}" srcOrd="3" destOrd="0" presId="urn:microsoft.com/office/officeart/2005/8/layout/hierarchy4"/>
    <dgm:cxn modelId="{38DD8022-73DE-4495-B57B-54CFF9610E99}" type="presParOf" srcId="{BC862026-691C-FF47-8827-6375712E4F03}" destId="{60440F03-68CD-4E59-A3AD-1C73C5214F9A}" srcOrd="4" destOrd="0" presId="urn:microsoft.com/office/officeart/2005/8/layout/hierarchy4"/>
    <dgm:cxn modelId="{93C472ED-3E9F-4891-A3D2-3A4280747F52}" type="presParOf" srcId="{60440F03-68CD-4E59-A3AD-1C73C5214F9A}" destId="{02A2AC06-86AD-4602-8E37-258C1B746B4D}" srcOrd="0" destOrd="0" presId="urn:microsoft.com/office/officeart/2005/8/layout/hierarchy4"/>
    <dgm:cxn modelId="{66FC4AFF-7FCA-4497-BA05-BBB5C358624C}" type="presParOf" srcId="{60440F03-68CD-4E59-A3AD-1C73C5214F9A}" destId="{DBA10002-DD3D-4AC1-98CA-8100958526C3}" srcOrd="1" destOrd="0" presId="urn:microsoft.com/office/officeart/2005/8/layout/hierarchy4"/>
    <dgm:cxn modelId="{F88155CE-1B00-4A3F-BCE4-EB261FF609F3}" type="presParOf" srcId="{60440F03-68CD-4E59-A3AD-1C73C5214F9A}" destId="{8989D2DD-ADCD-4506-812D-81DB816D11AE}" srcOrd="2" destOrd="0" presId="urn:microsoft.com/office/officeart/2005/8/layout/hierarchy4"/>
    <dgm:cxn modelId="{F472CDF2-5E70-4028-ADA6-B6F31E508859}" type="presParOf" srcId="{8989D2DD-ADCD-4506-812D-81DB816D11AE}" destId="{EA7389B8-D07B-466F-AE70-BAB219C1888C}" srcOrd="0" destOrd="0" presId="urn:microsoft.com/office/officeart/2005/8/layout/hierarchy4"/>
    <dgm:cxn modelId="{184F3B88-4FEB-4EB6-AF7F-383A18BF049C}" type="presParOf" srcId="{EA7389B8-D07B-466F-AE70-BAB219C1888C}" destId="{BAA255CD-6C04-4BAE-BCED-C67023D1CF90}" srcOrd="0" destOrd="0" presId="urn:microsoft.com/office/officeart/2005/8/layout/hierarchy4"/>
    <dgm:cxn modelId="{75201A3B-31EA-4843-B7B0-68D09B546A65}" type="presParOf" srcId="{EA7389B8-D07B-466F-AE70-BAB219C1888C}" destId="{2C2A6249-D93D-43E7-833A-4D7C74EF5CD0}" srcOrd="1" destOrd="0" presId="urn:microsoft.com/office/officeart/2005/8/layout/hierarchy4"/>
    <dgm:cxn modelId="{2ACF2313-4A3B-4B8E-8655-79C261D85B8B}" type="presParOf" srcId="{8989D2DD-ADCD-4506-812D-81DB816D11AE}" destId="{3BFD2182-B003-4B45-9ABC-FBE0D4BBD37C}" srcOrd="1" destOrd="0" presId="urn:microsoft.com/office/officeart/2005/8/layout/hierarchy4"/>
    <dgm:cxn modelId="{D5664E4F-9051-4773-90D1-564FA5BAA33F}" type="presParOf" srcId="{8989D2DD-ADCD-4506-812D-81DB816D11AE}" destId="{DB439588-49A9-489C-B75E-93F7A969B2FA}" srcOrd="2" destOrd="0" presId="urn:microsoft.com/office/officeart/2005/8/layout/hierarchy4"/>
    <dgm:cxn modelId="{0063D252-55BD-44DC-AAF4-8D6D9BAC4659}" type="presParOf" srcId="{DB439588-49A9-489C-B75E-93F7A969B2FA}" destId="{0B5233E3-DBE0-4ED2-BB32-CDA944424D50}" srcOrd="0" destOrd="0" presId="urn:microsoft.com/office/officeart/2005/8/layout/hierarchy4"/>
    <dgm:cxn modelId="{A03BF404-9CEC-42FC-8E3F-26A7783ACA87}" type="presParOf" srcId="{DB439588-49A9-489C-B75E-93F7A969B2FA}" destId="{DE8F9157-6BA1-4618-9F5E-6D9BF8CC6A4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EDC9DB-2193-C84C-B014-25154E2C40EE}" type="doc">
      <dgm:prSet loTypeId="urn:microsoft.com/office/officeart/2005/8/layout/hierarchy4" loCatId="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5243B4D3-C482-0943-A761-9133D18B6208}">
      <dgm:prSet phldrT="[Text]"/>
      <dgm:spPr/>
      <dgm:t>
        <a:bodyPr/>
        <a:lstStyle/>
        <a:p>
          <a:r>
            <a:rPr lang="en-US" dirty="0"/>
            <a:t>Online System</a:t>
          </a:r>
        </a:p>
      </dgm:t>
    </dgm:pt>
    <dgm:pt modelId="{3B1FE088-CC99-8947-B7D5-1EAE6D979D95}" type="parTrans" cxnId="{2CE370A4-F442-8E4B-8DA8-86B79B4331C9}">
      <dgm:prSet/>
      <dgm:spPr/>
      <dgm:t>
        <a:bodyPr/>
        <a:lstStyle/>
        <a:p>
          <a:endParaRPr lang="en-US"/>
        </a:p>
      </dgm:t>
    </dgm:pt>
    <dgm:pt modelId="{33BDD62F-12B9-6B43-AE90-82019C82DC6A}" type="sibTrans" cxnId="{2CE370A4-F442-8E4B-8DA8-86B79B4331C9}">
      <dgm:prSet/>
      <dgm:spPr/>
      <dgm:t>
        <a:bodyPr/>
        <a:lstStyle/>
        <a:p>
          <a:endParaRPr lang="en-US"/>
        </a:p>
      </dgm:t>
    </dgm:pt>
    <dgm:pt modelId="{D9E864D5-A0F0-2546-AE9A-F631D2D02982}">
      <dgm:prSet phldrT="[Text]"/>
      <dgm:spPr/>
      <dgm:t>
        <a:bodyPr/>
        <a:lstStyle/>
        <a:p>
          <a:r>
            <a:rPr lang="en-US" dirty="0"/>
            <a:t>Portal</a:t>
          </a:r>
        </a:p>
      </dgm:t>
    </dgm:pt>
    <dgm:pt modelId="{F2530DA0-F000-AB47-89F2-349B5661AE8D}" type="parTrans" cxnId="{CE725BC1-3536-044C-AFDF-55545AF1A1D2}">
      <dgm:prSet/>
      <dgm:spPr/>
      <dgm:t>
        <a:bodyPr/>
        <a:lstStyle/>
        <a:p>
          <a:endParaRPr lang="en-US"/>
        </a:p>
      </dgm:t>
    </dgm:pt>
    <dgm:pt modelId="{66407A79-7548-5740-B391-D2EFCD7A93E9}" type="sibTrans" cxnId="{CE725BC1-3536-044C-AFDF-55545AF1A1D2}">
      <dgm:prSet/>
      <dgm:spPr/>
      <dgm:t>
        <a:bodyPr/>
        <a:lstStyle/>
        <a:p>
          <a:endParaRPr lang="en-US"/>
        </a:p>
      </dgm:t>
    </dgm:pt>
    <dgm:pt modelId="{EFA93C9B-9380-C44F-9D56-D5105E835613}">
      <dgm:prSet phldrT="[Text]" custT="1"/>
      <dgm:spPr/>
      <dgm:t>
        <a:bodyPr/>
        <a:lstStyle/>
        <a:p>
          <a:r>
            <a:rPr lang="en-US" sz="2400" dirty="0"/>
            <a:t>Users</a:t>
          </a:r>
          <a:endParaRPr lang="en-US" sz="1400" dirty="0"/>
        </a:p>
      </dgm:t>
    </dgm:pt>
    <dgm:pt modelId="{DD9127AD-1F53-CD47-A1CA-F528B5F99219}" type="parTrans" cxnId="{272459B4-177D-C446-B9E1-4C7454089C77}">
      <dgm:prSet/>
      <dgm:spPr/>
      <dgm:t>
        <a:bodyPr/>
        <a:lstStyle/>
        <a:p>
          <a:endParaRPr lang="en-US"/>
        </a:p>
      </dgm:t>
    </dgm:pt>
    <dgm:pt modelId="{97271236-C926-8245-8EC5-3900E51C38D3}" type="sibTrans" cxnId="{272459B4-177D-C446-B9E1-4C7454089C77}">
      <dgm:prSet/>
      <dgm:spPr/>
      <dgm:t>
        <a:bodyPr/>
        <a:lstStyle/>
        <a:p>
          <a:endParaRPr lang="en-US"/>
        </a:p>
      </dgm:t>
    </dgm:pt>
    <dgm:pt modelId="{88BD7D0C-F075-4546-B654-C69EF9634CC4}">
      <dgm:prSet phldrT="[Text]" custT="1"/>
      <dgm:spPr/>
      <dgm:t>
        <a:bodyPr/>
        <a:lstStyle/>
        <a:p>
          <a:r>
            <a:rPr lang="en-US" sz="2400" dirty="0"/>
            <a:t>Administration</a:t>
          </a:r>
          <a:endParaRPr lang="en-US" sz="1400" dirty="0"/>
        </a:p>
      </dgm:t>
    </dgm:pt>
    <dgm:pt modelId="{05D03643-0D74-324B-B45D-056A070C0940}" type="parTrans" cxnId="{F127B8E1-D67A-0F4C-9DA0-EFB2EDF6A525}">
      <dgm:prSet/>
      <dgm:spPr/>
      <dgm:t>
        <a:bodyPr/>
        <a:lstStyle/>
        <a:p>
          <a:endParaRPr lang="en-US"/>
        </a:p>
      </dgm:t>
    </dgm:pt>
    <dgm:pt modelId="{1515345F-AE38-8C44-AF71-8F7648BB214C}" type="sibTrans" cxnId="{F127B8E1-D67A-0F4C-9DA0-EFB2EDF6A525}">
      <dgm:prSet/>
      <dgm:spPr/>
      <dgm:t>
        <a:bodyPr/>
        <a:lstStyle/>
        <a:p>
          <a:endParaRPr lang="en-US"/>
        </a:p>
      </dgm:t>
    </dgm:pt>
    <dgm:pt modelId="{D083AD82-B844-DB41-82B4-E64AD8169131}">
      <dgm:prSet phldrT="[Text]"/>
      <dgm:spPr/>
      <dgm:t>
        <a:bodyPr/>
        <a:lstStyle/>
        <a:p>
          <a:r>
            <a:rPr lang="en-US" dirty="0"/>
            <a:t>Kiosk</a:t>
          </a:r>
        </a:p>
      </dgm:t>
    </dgm:pt>
    <dgm:pt modelId="{20D287C6-8759-7841-AF3A-38009847EBEF}" type="parTrans" cxnId="{089DC50B-478C-064F-BAB4-CDA5542B538C}">
      <dgm:prSet/>
      <dgm:spPr/>
      <dgm:t>
        <a:bodyPr/>
        <a:lstStyle/>
        <a:p>
          <a:endParaRPr lang="en-US"/>
        </a:p>
      </dgm:t>
    </dgm:pt>
    <dgm:pt modelId="{1204CFFE-2683-4240-B223-8287CC37869B}" type="sibTrans" cxnId="{089DC50B-478C-064F-BAB4-CDA5542B538C}">
      <dgm:prSet/>
      <dgm:spPr/>
      <dgm:t>
        <a:bodyPr/>
        <a:lstStyle/>
        <a:p>
          <a:endParaRPr lang="en-US"/>
        </a:p>
      </dgm:t>
    </dgm:pt>
    <dgm:pt modelId="{EFA4AD0F-3F0D-8748-BACE-C3BB63E8B065}">
      <dgm:prSet custT="1"/>
      <dgm:spPr/>
      <dgm:t>
        <a:bodyPr/>
        <a:lstStyle/>
        <a:p>
          <a:r>
            <a:rPr lang="en-US" sz="1600" dirty="0"/>
            <a:t>Students</a:t>
          </a:r>
        </a:p>
      </dgm:t>
    </dgm:pt>
    <dgm:pt modelId="{359A38D1-0E50-7543-A672-1BE012559A1F}" type="parTrans" cxnId="{0048217C-3616-D34A-A839-B48DBCC7AEC7}">
      <dgm:prSet/>
      <dgm:spPr/>
      <dgm:t>
        <a:bodyPr/>
        <a:lstStyle/>
        <a:p>
          <a:endParaRPr lang="en-US"/>
        </a:p>
      </dgm:t>
    </dgm:pt>
    <dgm:pt modelId="{F4870B63-8583-1048-B791-C60C7A51D24F}" type="sibTrans" cxnId="{0048217C-3616-D34A-A839-B48DBCC7AEC7}">
      <dgm:prSet/>
      <dgm:spPr/>
      <dgm:t>
        <a:bodyPr/>
        <a:lstStyle/>
        <a:p>
          <a:endParaRPr lang="en-US"/>
        </a:p>
      </dgm:t>
    </dgm:pt>
    <dgm:pt modelId="{2BD932C9-3523-6544-B711-747626DB064F}">
      <dgm:prSet custT="1"/>
      <dgm:spPr/>
      <dgm:t>
        <a:bodyPr/>
        <a:lstStyle/>
        <a:p>
          <a:r>
            <a:rPr lang="en-US" sz="1600" dirty="0"/>
            <a:t>Classes</a:t>
          </a:r>
        </a:p>
      </dgm:t>
    </dgm:pt>
    <dgm:pt modelId="{919CADA7-672B-7848-9E36-89A56D88C511}" type="parTrans" cxnId="{5247FE21-89BD-8F4B-ABB2-CA59874317C4}">
      <dgm:prSet/>
      <dgm:spPr/>
      <dgm:t>
        <a:bodyPr/>
        <a:lstStyle/>
        <a:p>
          <a:endParaRPr lang="en-US"/>
        </a:p>
      </dgm:t>
    </dgm:pt>
    <dgm:pt modelId="{0B305577-FD25-B54D-A854-5A89EE76C0C9}" type="sibTrans" cxnId="{5247FE21-89BD-8F4B-ABB2-CA59874317C4}">
      <dgm:prSet/>
      <dgm:spPr/>
      <dgm:t>
        <a:bodyPr/>
        <a:lstStyle/>
        <a:p>
          <a:endParaRPr lang="en-US"/>
        </a:p>
      </dgm:t>
    </dgm:pt>
    <dgm:pt modelId="{9C4131D0-308C-BD41-8794-15BBA5CCCE65}">
      <dgm:prSet custT="1"/>
      <dgm:spPr/>
      <dgm:t>
        <a:bodyPr/>
        <a:lstStyle/>
        <a:p>
          <a:r>
            <a:rPr lang="en-US" sz="1600" dirty="0"/>
            <a:t>Test Sessions</a:t>
          </a:r>
        </a:p>
      </dgm:t>
    </dgm:pt>
    <dgm:pt modelId="{954397B0-775C-8845-8E24-2E9DD55AD2C6}" type="parTrans" cxnId="{DB0C027C-CFD5-194E-9D45-1957C9003423}">
      <dgm:prSet/>
      <dgm:spPr/>
      <dgm:t>
        <a:bodyPr/>
        <a:lstStyle/>
        <a:p>
          <a:endParaRPr lang="en-US"/>
        </a:p>
      </dgm:t>
    </dgm:pt>
    <dgm:pt modelId="{A75F754E-D4F4-AD44-855C-A95BA753EC02}" type="sibTrans" cxnId="{DB0C027C-CFD5-194E-9D45-1957C9003423}">
      <dgm:prSet/>
      <dgm:spPr/>
      <dgm:t>
        <a:bodyPr/>
        <a:lstStyle/>
        <a:p>
          <a:endParaRPr lang="en-US"/>
        </a:p>
      </dgm:t>
    </dgm:pt>
    <dgm:pt modelId="{00299694-B223-C849-BC33-B4382431B28D}">
      <dgm:prSet custT="1"/>
      <dgm:spPr/>
      <dgm:t>
        <a:bodyPr/>
        <a:lstStyle/>
        <a:p>
          <a:r>
            <a:rPr lang="en-US" sz="1600" dirty="0"/>
            <a:t>Site </a:t>
          </a:r>
        </a:p>
        <a:p>
          <a:r>
            <a:rPr lang="en-US" sz="1600" dirty="0"/>
            <a:t>Setup</a:t>
          </a:r>
        </a:p>
      </dgm:t>
    </dgm:pt>
    <dgm:pt modelId="{B72A8885-D566-7D4B-9A53-ADA59E8DD2EE}" type="parTrans" cxnId="{861FF8A5-210D-E54A-A05F-D4A5547E54DE}">
      <dgm:prSet/>
      <dgm:spPr/>
      <dgm:t>
        <a:bodyPr/>
        <a:lstStyle/>
        <a:p>
          <a:endParaRPr lang="en-US"/>
        </a:p>
      </dgm:t>
    </dgm:pt>
    <dgm:pt modelId="{4493448A-6479-9C4A-865B-573405133307}" type="sibTrans" cxnId="{861FF8A5-210D-E54A-A05F-D4A5547E54DE}">
      <dgm:prSet/>
      <dgm:spPr/>
      <dgm:t>
        <a:bodyPr/>
        <a:lstStyle/>
        <a:p>
          <a:endParaRPr lang="en-US"/>
        </a:p>
      </dgm:t>
    </dgm:pt>
    <dgm:pt modelId="{43A14B9E-A3D5-45B1-9768-0A7F352DB6BE}">
      <dgm:prSet/>
      <dgm:spPr/>
      <dgm:t>
        <a:bodyPr/>
        <a:lstStyle/>
        <a:p>
          <a:r>
            <a:rPr lang="en-US" i="0" dirty="0"/>
            <a:t>Browser</a:t>
          </a:r>
        </a:p>
      </dgm:t>
    </dgm:pt>
    <dgm:pt modelId="{84DDA7F2-3BDE-49B4-B357-646DAD5554F8}" type="parTrans" cxnId="{1A064B4C-074D-4D4B-A15D-BB5195BEECA3}">
      <dgm:prSet/>
      <dgm:spPr/>
      <dgm:t>
        <a:bodyPr/>
        <a:lstStyle/>
        <a:p>
          <a:endParaRPr lang="en-US"/>
        </a:p>
      </dgm:t>
    </dgm:pt>
    <dgm:pt modelId="{A5D43AAE-B010-4A83-8EDC-DA403FB7186F}" type="sibTrans" cxnId="{1A064B4C-074D-4D4B-A15D-BB5195BEECA3}">
      <dgm:prSet/>
      <dgm:spPr/>
      <dgm:t>
        <a:bodyPr/>
        <a:lstStyle/>
        <a:p>
          <a:endParaRPr lang="en-US"/>
        </a:p>
      </dgm:t>
    </dgm:pt>
    <dgm:pt modelId="{AB163987-84E4-4909-996E-57A076AA1284}">
      <dgm:prSet/>
      <dgm:spPr/>
      <dgm:t>
        <a:bodyPr/>
        <a:lstStyle/>
        <a:p>
          <a:r>
            <a:rPr lang="en-US" i="0" dirty="0"/>
            <a:t>Remote Test</a:t>
          </a:r>
        </a:p>
      </dgm:t>
    </dgm:pt>
    <dgm:pt modelId="{1CF2DA31-1E7E-4D6A-953E-7B60E1E0E684}" type="parTrans" cxnId="{C8BCB467-4E1C-4CF0-8651-36AC0251AE5E}">
      <dgm:prSet/>
      <dgm:spPr/>
      <dgm:t>
        <a:bodyPr/>
        <a:lstStyle/>
        <a:p>
          <a:endParaRPr lang="en-US"/>
        </a:p>
      </dgm:t>
    </dgm:pt>
    <dgm:pt modelId="{041AE91E-BE18-4E34-9898-33E812617479}" type="sibTrans" cxnId="{C8BCB467-4E1C-4CF0-8651-36AC0251AE5E}">
      <dgm:prSet/>
      <dgm:spPr/>
      <dgm:t>
        <a:bodyPr/>
        <a:lstStyle/>
        <a:p>
          <a:endParaRPr lang="en-US"/>
        </a:p>
      </dgm:t>
    </dgm:pt>
    <dgm:pt modelId="{ACB1EDF2-2840-442F-B8E7-FCEA38BA8A0B}">
      <dgm:prSet phldrT="[Text]" custT="1"/>
      <dgm:spPr/>
      <dgm:t>
        <a:bodyPr/>
        <a:lstStyle/>
        <a:p>
          <a:r>
            <a:rPr lang="en-US" sz="1800" dirty="0"/>
            <a:t>In-Person Test</a:t>
          </a:r>
        </a:p>
      </dgm:t>
    </dgm:pt>
    <dgm:pt modelId="{5335B590-E7EA-439D-AC2F-B1E0B4F9976A}" type="parTrans" cxnId="{725A2D9A-DC7E-46A7-96D6-53B5C5C6B45E}">
      <dgm:prSet/>
      <dgm:spPr/>
      <dgm:t>
        <a:bodyPr/>
        <a:lstStyle/>
        <a:p>
          <a:endParaRPr lang="en-US"/>
        </a:p>
      </dgm:t>
    </dgm:pt>
    <dgm:pt modelId="{D1CDACDA-5999-4487-A7EC-455F44184C69}" type="sibTrans" cxnId="{725A2D9A-DC7E-46A7-96D6-53B5C5C6B45E}">
      <dgm:prSet/>
      <dgm:spPr/>
      <dgm:t>
        <a:bodyPr/>
        <a:lstStyle/>
        <a:p>
          <a:endParaRPr lang="en-US"/>
        </a:p>
      </dgm:t>
    </dgm:pt>
    <dgm:pt modelId="{084DC207-5153-469D-BD0D-A1FD86B9D692}">
      <dgm:prSet phldrT="[Text]" custT="1"/>
      <dgm:spPr/>
      <dgm:t>
        <a:bodyPr/>
        <a:lstStyle/>
        <a:p>
          <a:r>
            <a:rPr lang="en-US" sz="1800" dirty="0"/>
            <a:t>Practice Test</a:t>
          </a:r>
        </a:p>
      </dgm:t>
    </dgm:pt>
    <dgm:pt modelId="{54473772-4623-4E44-8B30-70449777DB72}" type="parTrans" cxnId="{0476DC37-7599-4240-BA0F-EA62DB822853}">
      <dgm:prSet/>
      <dgm:spPr/>
      <dgm:t>
        <a:bodyPr/>
        <a:lstStyle/>
        <a:p>
          <a:endParaRPr lang="en-US"/>
        </a:p>
      </dgm:t>
    </dgm:pt>
    <dgm:pt modelId="{637E95D6-DFF1-4810-A386-B5519096D5A8}" type="sibTrans" cxnId="{0476DC37-7599-4240-BA0F-EA62DB822853}">
      <dgm:prSet/>
      <dgm:spPr/>
      <dgm:t>
        <a:bodyPr/>
        <a:lstStyle/>
        <a:p>
          <a:endParaRPr lang="en-US"/>
        </a:p>
      </dgm:t>
    </dgm:pt>
    <dgm:pt modelId="{7065E520-E77A-4A20-B074-618D733ECEEC}">
      <dgm:prSet/>
      <dgm:spPr/>
      <dgm:t>
        <a:bodyPr/>
        <a:lstStyle/>
        <a:p>
          <a:r>
            <a:rPr lang="en-US" i="0" dirty="0"/>
            <a:t>Practice Test</a:t>
          </a:r>
        </a:p>
      </dgm:t>
    </dgm:pt>
    <dgm:pt modelId="{97C42C51-93F8-426E-92BB-43697127A8F7}" type="parTrans" cxnId="{21CECDCC-0493-4AC1-AD94-D5B5CE016AAC}">
      <dgm:prSet/>
      <dgm:spPr/>
      <dgm:t>
        <a:bodyPr/>
        <a:lstStyle/>
        <a:p>
          <a:endParaRPr lang="en-US"/>
        </a:p>
      </dgm:t>
    </dgm:pt>
    <dgm:pt modelId="{3EB14C90-C8A5-43C4-A262-E56E44D1C5C0}" type="sibTrans" cxnId="{21CECDCC-0493-4AC1-AD94-D5B5CE016AAC}">
      <dgm:prSet/>
      <dgm:spPr/>
      <dgm:t>
        <a:bodyPr/>
        <a:lstStyle/>
        <a:p>
          <a:endParaRPr lang="en-US"/>
        </a:p>
      </dgm:t>
    </dgm:pt>
    <dgm:pt modelId="{C8AEEDD8-693C-C74E-AEB8-35515F7AE859}" type="pres">
      <dgm:prSet presAssocID="{A6EDC9DB-2193-C84C-B014-25154E2C40E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7E6E04-F469-164F-9470-3A77AAEC82EB}" type="pres">
      <dgm:prSet presAssocID="{5243B4D3-C482-0943-A761-9133D18B6208}" presName="vertOne" presStyleCnt="0"/>
      <dgm:spPr/>
    </dgm:pt>
    <dgm:pt modelId="{D847F37E-C5C8-EB43-BD81-13D2E7EDF723}" type="pres">
      <dgm:prSet presAssocID="{5243B4D3-C482-0943-A761-9133D18B6208}" presName="txOne" presStyleLbl="node0" presStyleIdx="0" presStyleCnt="1" custLinFactNeighborX="11" custLinFactNeighborY="-1506">
        <dgm:presLayoutVars>
          <dgm:chPref val="3"/>
        </dgm:presLayoutVars>
      </dgm:prSet>
      <dgm:spPr/>
    </dgm:pt>
    <dgm:pt modelId="{240C1B49-A9EE-2246-A857-B2D202F55BFF}" type="pres">
      <dgm:prSet presAssocID="{5243B4D3-C482-0943-A761-9133D18B6208}" presName="parTransOne" presStyleCnt="0"/>
      <dgm:spPr/>
    </dgm:pt>
    <dgm:pt modelId="{BC862026-691C-FF47-8827-6375712E4F03}" type="pres">
      <dgm:prSet presAssocID="{5243B4D3-C482-0943-A761-9133D18B6208}" presName="horzOne" presStyleCnt="0"/>
      <dgm:spPr/>
    </dgm:pt>
    <dgm:pt modelId="{2347FC7C-A872-2D48-A751-CDC1AEA5F569}" type="pres">
      <dgm:prSet presAssocID="{D9E864D5-A0F0-2546-AE9A-F631D2D02982}" presName="vertTwo" presStyleCnt="0"/>
      <dgm:spPr/>
    </dgm:pt>
    <dgm:pt modelId="{5FD92237-8054-3A4D-B56D-BB25042764A5}" type="pres">
      <dgm:prSet presAssocID="{D9E864D5-A0F0-2546-AE9A-F631D2D02982}" presName="txTwo" presStyleLbl="node2" presStyleIdx="0" presStyleCnt="3">
        <dgm:presLayoutVars>
          <dgm:chPref val="3"/>
        </dgm:presLayoutVars>
      </dgm:prSet>
      <dgm:spPr/>
    </dgm:pt>
    <dgm:pt modelId="{B3AE85F1-F428-404A-942D-04C19B099B8E}" type="pres">
      <dgm:prSet presAssocID="{D9E864D5-A0F0-2546-AE9A-F631D2D02982}" presName="parTransTwo" presStyleCnt="0"/>
      <dgm:spPr/>
    </dgm:pt>
    <dgm:pt modelId="{515148E0-0F93-5045-B456-A122078F9A25}" type="pres">
      <dgm:prSet presAssocID="{D9E864D5-A0F0-2546-AE9A-F631D2D02982}" presName="horzTwo" presStyleCnt="0"/>
      <dgm:spPr/>
    </dgm:pt>
    <dgm:pt modelId="{8268DE65-B20A-8940-9138-C06A9A401945}" type="pres">
      <dgm:prSet presAssocID="{EFA93C9B-9380-C44F-9D56-D5105E835613}" presName="vertThree" presStyleCnt="0"/>
      <dgm:spPr/>
    </dgm:pt>
    <dgm:pt modelId="{78D51CE8-D191-CB40-921F-BCF329C8F48D}" type="pres">
      <dgm:prSet presAssocID="{EFA93C9B-9380-C44F-9D56-D5105E835613}" presName="txThree" presStyleLbl="node3" presStyleIdx="0" presStyleCnt="6">
        <dgm:presLayoutVars>
          <dgm:chPref val="3"/>
        </dgm:presLayoutVars>
      </dgm:prSet>
      <dgm:spPr/>
    </dgm:pt>
    <dgm:pt modelId="{AABDBD13-0B00-9F4A-9745-C5FAA3884B8C}" type="pres">
      <dgm:prSet presAssocID="{EFA93C9B-9380-C44F-9D56-D5105E835613}" presName="horzThree" presStyleCnt="0"/>
      <dgm:spPr/>
    </dgm:pt>
    <dgm:pt modelId="{45B075EF-1B0F-7C43-B1FD-543CA04D13D9}" type="pres">
      <dgm:prSet presAssocID="{97271236-C926-8245-8EC5-3900E51C38D3}" presName="sibSpaceThree" presStyleCnt="0"/>
      <dgm:spPr/>
    </dgm:pt>
    <dgm:pt modelId="{27EA0753-5700-5F46-9CAC-A32CB66FDE92}" type="pres">
      <dgm:prSet presAssocID="{88BD7D0C-F075-4546-B654-C69EF9634CC4}" presName="vertThree" presStyleCnt="0"/>
      <dgm:spPr/>
    </dgm:pt>
    <dgm:pt modelId="{93800CE9-BC61-C943-9805-B4D058CF0BBB}" type="pres">
      <dgm:prSet presAssocID="{88BD7D0C-F075-4546-B654-C69EF9634CC4}" presName="txThree" presStyleLbl="node3" presStyleIdx="1" presStyleCnt="6">
        <dgm:presLayoutVars>
          <dgm:chPref val="3"/>
        </dgm:presLayoutVars>
      </dgm:prSet>
      <dgm:spPr/>
    </dgm:pt>
    <dgm:pt modelId="{FFDA539B-D8AD-A640-AAB4-36CD147F41D7}" type="pres">
      <dgm:prSet presAssocID="{88BD7D0C-F075-4546-B654-C69EF9634CC4}" presName="parTransThree" presStyleCnt="0"/>
      <dgm:spPr/>
    </dgm:pt>
    <dgm:pt modelId="{A70BD80D-2EE5-6541-BD2D-BE375BEF6C2C}" type="pres">
      <dgm:prSet presAssocID="{88BD7D0C-F075-4546-B654-C69EF9634CC4}" presName="horzThree" presStyleCnt="0"/>
      <dgm:spPr/>
    </dgm:pt>
    <dgm:pt modelId="{F1038E6A-B9F7-F549-8C3D-1F0D965F8F74}" type="pres">
      <dgm:prSet presAssocID="{00299694-B223-C849-BC33-B4382431B28D}" presName="vertFour" presStyleCnt="0">
        <dgm:presLayoutVars>
          <dgm:chPref val="3"/>
        </dgm:presLayoutVars>
      </dgm:prSet>
      <dgm:spPr/>
    </dgm:pt>
    <dgm:pt modelId="{B8BF9A94-160E-B944-89DF-9B68CA23D13A}" type="pres">
      <dgm:prSet presAssocID="{00299694-B223-C849-BC33-B4382431B28D}" presName="txFour" presStyleLbl="node4" presStyleIdx="0" presStyleCnt="4">
        <dgm:presLayoutVars>
          <dgm:chPref val="3"/>
        </dgm:presLayoutVars>
      </dgm:prSet>
      <dgm:spPr/>
    </dgm:pt>
    <dgm:pt modelId="{EAC7EFCD-1519-4040-81E9-14335AEA704A}" type="pres">
      <dgm:prSet presAssocID="{00299694-B223-C849-BC33-B4382431B28D}" presName="horzFour" presStyleCnt="0"/>
      <dgm:spPr/>
    </dgm:pt>
    <dgm:pt modelId="{3CBB4F73-0F60-2848-8162-A2D077FAA5DC}" type="pres">
      <dgm:prSet presAssocID="{4493448A-6479-9C4A-865B-573405133307}" presName="sibSpaceFour" presStyleCnt="0"/>
      <dgm:spPr/>
    </dgm:pt>
    <dgm:pt modelId="{CEAE8AA7-5171-B645-B3E0-AA4732F06875}" type="pres">
      <dgm:prSet presAssocID="{EFA4AD0F-3F0D-8748-BACE-C3BB63E8B065}" presName="vertFour" presStyleCnt="0">
        <dgm:presLayoutVars>
          <dgm:chPref val="3"/>
        </dgm:presLayoutVars>
      </dgm:prSet>
      <dgm:spPr/>
    </dgm:pt>
    <dgm:pt modelId="{89D27D6A-98A7-4D43-96E7-FBFAF7841122}" type="pres">
      <dgm:prSet presAssocID="{EFA4AD0F-3F0D-8748-BACE-C3BB63E8B065}" presName="txFour" presStyleLbl="node4" presStyleIdx="1" presStyleCnt="4" custLinFactNeighborY="146">
        <dgm:presLayoutVars>
          <dgm:chPref val="3"/>
        </dgm:presLayoutVars>
      </dgm:prSet>
      <dgm:spPr/>
    </dgm:pt>
    <dgm:pt modelId="{48284B26-2577-234E-85C6-4F04C5543CED}" type="pres">
      <dgm:prSet presAssocID="{EFA4AD0F-3F0D-8748-BACE-C3BB63E8B065}" presName="horzFour" presStyleCnt="0"/>
      <dgm:spPr/>
    </dgm:pt>
    <dgm:pt modelId="{EFD847B5-F2B4-AA4A-8C1A-FC671B800049}" type="pres">
      <dgm:prSet presAssocID="{F4870B63-8583-1048-B791-C60C7A51D24F}" presName="sibSpaceFour" presStyleCnt="0"/>
      <dgm:spPr/>
    </dgm:pt>
    <dgm:pt modelId="{0D535CF9-FB18-EF45-8D8A-9263EB7F584F}" type="pres">
      <dgm:prSet presAssocID="{2BD932C9-3523-6544-B711-747626DB064F}" presName="vertFour" presStyleCnt="0">
        <dgm:presLayoutVars>
          <dgm:chPref val="3"/>
        </dgm:presLayoutVars>
      </dgm:prSet>
      <dgm:spPr/>
    </dgm:pt>
    <dgm:pt modelId="{85E1CAA2-1FE1-154A-AD8C-53A03BC59FDA}" type="pres">
      <dgm:prSet presAssocID="{2BD932C9-3523-6544-B711-747626DB064F}" presName="txFour" presStyleLbl="node4" presStyleIdx="2" presStyleCnt="4">
        <dgm:presLayoutVars>
          <dgm:chPref val="3"/>
        </dgm:presLayoutVars>
      </dgm:prSet>
      <dgm:spPr/>
    </dgm:pt>
    <dgm:pt modelId="{F53057B0-0643-2D41-9521-432B8FA2E4A3}" type="pres">
      <dgm:prSet presAssocID="{2BD932C9-3523-6544-B711-747626DB064F}" presName="horzFour" presStyleCnt="0"/>
      <dgm:spPr/>
    </dgm:pt>
    <dgm:pt modelId="{9B28A253-E600-2045-97FC-2B7E4A585577}" type="pres">
      <dgm:prSet presAssocID="{0B305577-FD25-B54D-A854-5A89EE76C0C9}" presName="sibSpaceFour" presStyleCnt="0"/>
      <dgm:spPr/>
    </dgm:pt>
    <dgm:pt modelId="{304FBF5D-40EF-554D-B92A-2E32CE5DD96E}" type="pres">
      <dgm:prSet presAssocID="{9C4131D0-308C-BD41-8794-15BBA5CCCE65}" presName="vertFour" presStyleCnt="0">
        <dgm:presLayoutVars>
          <dgm:chPref val="3"/>
        </dgm:presLayoutVars>
      </dgm:prSet>
      <dgm:spPr/>
    </dgm:pt>
    <dgm:pt modelId="{FFECFBA3-D446-DE4A-B16B-7F3694055BC4}" type="pres">
      <dgm:prSet presAssocID="{9C4131D0-308C-BD41-8794-15BBA5CCCE65}" presName="txFour" presStyleLbl="node4" presStyleIdx="3" presStyleCnt="4">
        <dgm:presLayoutVars>
          <dgm:chPref val="3"/>
        </dgm:presLayoutVars>
      </dgm:prSet>
      <dgm:spPr/>
    </dgm:pt>
    <dgm:pt modelId="{14DDA3CE-09EC-6C4A-B177-5A66942A3B28}" type="pres">
      <dgm:prSet presAssocID="{9C4131D0-308C-BD41-8794-15BBA5CCCE65}" presName="horzFour" presStyleCnt="0"/>
      <dgm:spPr/>
    </dgm:pt>
    <dgm:pt modelId="{99C073B3-30AE-A74E-B967-0F7A42AA1EEC}" type="pres">
      <dgm:prSet presAssocID="{66407A79-7548-5740-B391-D2EFCD7A93E9}" presName="sibSpaceTwo" presStyleCnt="0"/>
      <dgm:spPr/>
    </dgm:pt>
    <dgm:pt modelId="{3F1FA81E-1C87-CD41-8356-09398B6B15A9}" type="pres">
      <dgm:prSet presAssocID="{D083AD82-B844-DB41-82B4-E64AD8169131}" presName="vertTwo" presStyleCnt="0"/>
      <dgm:spPr/>
    </dgm:pt>
    <dgm:pt modelId="{816FE68E-36DD-5D45-89B4-44F3EE30E2B6}" type="pres">
      <dgm:prSet presAssocID="{D083AD82-B844-DB41-82B4-E64AD8169131}" presName="txTwo" presStyleLbl="node2" presStyleIdx="1" presStyleCnt="3">
        <dgm:presLayoutVars>
          <dgm:chPref val="3"/>
        </dgm:presLayoutVars>
      </dgm:prSet>
      <dgm:spPr/>
    </dgm:pt>
    <dgm:pt modelId="{BF210B86-8E9D-44E0-BE87-4326CAF84419}" type="pres">
      <dgm:prSet presAssocID="{D083AD82-B844-DB41-82B4-E64AD8169131}" presName="parTransTwo" presStyleCnt="0"/>
      <dgm:spPr/>
    </dgm:pt>
    <dgm:pt modelId="{7D677E68-4D80-4441-9C03-B03BA2512332}" type="pres">
      <dgm:prSet presAssocID="{D083AD82-B844-DB41-82B4-E64AD8169131}" presName="horzTwo" presStyleCnt="0"/>
      <dgm:spPr/>
    </dgm:pt>
    <dgm:pt modelId="{4C912D68-14C8-4034-8595-F5B3E4A321B7}" type="pres">
      <dgm:prSet presAssocID="{ACB1EDF2-2840-442F-B8E7-FCEA38BA8A0B}" presName="vertThree" presStyleCnt="0"/>
      <dgm:spPr/>
    </dgm:pt>
    <dgm:pt modelId="{06A99A98-D4DA-4364-A2B3-AB85FC8EE39D}" type="pres">
      <dgm:prSet presAssocID="{ACB1EDF2-2840-442F-B8E7-FCEA38BA8A0B}" presName="txThree" presStyleLbl="node3" presStyleIdx="2" presStyleCnt="6">
        <dgm:presLayoutVars>
          <dgm:chPref val="3"/>
        </dgm:presLayoutVars>
      </dgm:prSet>
      <dgm:spPr/>
    </dgm:pt>
    <dgm:pt modelId="{8B5814A8-69B5-4290-9BE1-9C9F79943B83}" type="pres">
      <dgm:prSet presAssocID="{ACB1EDF2-2840-442F-B8E7-FCEA38BA8A0B}" presName="horzThree" presStyleCnt="0"/>
      <dgm:spPr/>
    </dgm:pt>
    <dgm:pt modelId="{AA715A10-32C2-441D-9F6D-93F1ADFA9450}" type="pres">
      <dgm:prSet presAssocID="{D1CDACDA-5999-4487-A7EC-455F44184C69}" presName="sibSpaceThree" presStyleCnt="0"/>
      <dgm:spPr/>
    </dgm:pt>
    <dgm:pt modelId="{01AE18AC-A099-42D6-ADFD-9ED07B24BADA}" type="pres">
      <dgm:prSet presAssocID="{084DC207-5153-469D-BD0D-A1FD86B9D692}" presName="vertThree" presStyleCnt="0"/>
      <dgm:spPr/>
    </dgm:pt>
    <dgm:pt modelId="{5E2E1112-0456-4E7F-9ACF-511C710C3B30}" type="pres">
      <dgm:prSet presAssocID="{084DC207-5153-469D-BD0D-A1FD86B9D692}" presName="txThree" presStyleLbl="node3" presStyleIdx="3" presStyleCnt="6">
        <dgm:presLayoutVars>
          <dgm:chPref val="3"/>
        </dgm:presLayoutVars>
      </dgm:prSet>
      <dgm:spPr/>
    </dgm:pt>
    <dgm:pt modelId="{127C06B9-5C12-4DD6-B85B-1A3F9189D316}" type="pres">
      <dgm:prSet presAssocID="{084DC207-5153-469D-BD0D-A1FD86B9D692}" presName="horzThree" presStyleCnt="0"/>
      <dgm:spPr/>
    </dgm:pt>
    <dgm:pt modelId="{8B3EEE50-FC66-47BE-B953-7030C742A3A8}" type="pres">
      <dgm:prSet presAssocID="{1204CFFE-2683-4240-B223-8287CC37869B}" presName="sibSpaceTwo" presStyleCnt="0"/>
      <dgm:spPr/>
    </dgm:pt>
    <dgm:pt modelId="{60440F03-68CD-4E59-A3AD-1C73C5214F9A}" type="pres">
      <dgm:prSet presAssocID="{43A14B9E-A3D5-45B1-9768-0A7F352DB6BE}" presName="vertTwo" presStyleCnt="0"/>
      <dgm:spPr/>
    </dgm:pt>
    <dgm:pt modelId="{02A2AC06-86AD-4602-8E37-258C1B746B4D}" type="pres">
      <dgm:prSet presAssocID="{43A14B9E-A3D5-45B1-9768-0A7F352DB6BE}" presName="txTwo" presStyleLbl="node2" presStyleIdx="2" presStyleCnt="3">
        <dgm:presLayoutVars>
          <dgm:chPref val="3"/>
        </dgm:presLayoutVars>
      </dgm:prSet>
      <dgm:spPr/>
    </dgm:pt>
    <dgm:pt modelId="{DBA10002-DD3D-4AC1-98CA-8100958526C3}" type="pres">
      <dgm:prSet presAssocID="{43A14B9E-A3D5-45B1-9768-0A7F352DB6BE}" presName="parTransTwo" presStyleCnt="0"/>
      <dgm:spPr/>
    </dgm:pt>
    <dgm:pt modelId="{8989D2DD-ADCD-4506-812D-81DB816D11AE}" type="pres">
      <dgm:prSet presAssocID="{43A14B9E-A3D5-45B1-9768-0A7F352DB6BE}" presName="horzTwo" presStyleCnt="0"/>
      <dgm:spPr/>
    </dgm:pt>
    <dgm:pt modelId="{EA7389B8-D07B-466F-AE70-BAB219C1888C}" type="pres">
      <dgm:prSet presAssocID="{AB163987-84E4-4909-996E-57A076AA1284}" presName="vertThree" presStyleCnt="0"/>
      <dgm:spPr/>
    </dgm:pt>
    <dgm:pt modelId="{BAA255CD-6C04-4BAE-BCED-C67023D1CF90}" type="pres">
      <dgm:prSet presAssocID="{AB163987-84E4-4909-996E-57A076AA1284}" presName="txThree" presStyleLbl="node3" presStyleIdx="4" presStyleCnt="6">
        <dgm:presLayoutVars>
          <dgm:chPref val="3"/>
        </dgm:presLayoutVars>
      </dgm:prSet>
      <dgm:spPr/>
    </dgm:pt>
    <dgm:pt modelId="{2C2A6249-D93D-43E7-833A-4D7C74EF5CD0}" type="pres">
      <dgm:prSet presAssocID="{AB163987-84E4-4909-996E-57A076AA1284}" presName="horzThree" presStyleCnt="0"/>
      <dgm:spPr/>
    </dgm:pt>
    <dgm:pt modelId="{3BFD2182-B003-4B45-9ABC-FBE0D4BBD37C}" type="pres">
      <dgm:prSet presAssocID="{041AE91E-BE18-4E34-9898-33E812617479}" presName="sibSpaceThree" presStyleCnt="0"/>
      <dgm:spPr/>
    </dgm:pt>
    <dgm:pt modelId="{DB439588-49A9-489C-B75E-93F7A969B2FA}" type="pres">
      <dgm:prSet presAssocID="{7065E520-E77A-4A20-B074-618D733ECEEC}" presName="vertThree" presStyleCnt="0"/>
      <dgm:spPr/>
    </dgm:pt>
    <dgm:pt modelId="{0B5233E3-DBE0-4ED2-BB32-CDA944424D50}" type="pres">
      <dgm:prSet presAssocID="{7065E520-E77A-4A20-B074-618D733ECEEC}" presName="txThree" presStyleLbl="node3" presStyleIdx="5" presStyleCnt="6">
        <dgm:presLayoutVars>
          <dgm:chPref val="3"/>
        </dgm:presLayoutVars>
      </dgm:prSet>
      <dgm:spPr/>
    </dgm:pt>
    <dgm:pt modelId="{DE8F9157-6BA1-4618-9F5E-6D9BF8CC6A4F}" type="pres">
      <dgm:prSet presAssocID="{7065E520-E77A-4A20-B074-618D733ECEEC}" presName="horzThree" presStyleCnt="0"/>
      <dgm:spPr/>
    </dgm:pt>
  </dgm:ptLst>
  <dgm:cxnLst>
    <dgm:cxn modelId="{73ABBB08-955F-3C4C-8D32-2280CCFB83AE}" type="presOf" srcId="{88BD7D0C-F075-4546-B654-C69EF9634CC4}" destId="{93800CE9-BC61-C943-9805-B4D058CF0BBB}" srcOrd="0" destOrd="0" presId="urn:microsoft.com/office/officeart/2005/8/layout/hierarchy4"/>
    <dgm:cxn modelId="{089DC50B-478C-064F-BAB4-CDA5542B538C}" srcId="{5243B4D3-C482-0943-A761-9133D18B6208}" destId="{D083AD82-B844-DB41-82B4-E64AD8169131}" srcOrd="1" destOrd="0" parTransId="{20D287C6-8759-7841-AF3A-38009847EBEF}" sibTransId="{1204CFFE-2683-4240-B223-8287CC37869B}"/>
    <dgm:cxn modelId="{A87D551C-DC7B-41C5-AC38-34754B86FCC4}" type="presOf" srcId="{43A14B9E-A3D5-45B1-9768-0A7F352DB6BE}" destId="{02A2AC06-86AD-4602-8E37-258C1B746B4D}" srcOrd="0" destOrd="0" presId="urn:microsoft.com/office/officeart/2005/8/layout/hierarchy4"/>
    <dgm:cxn modelId="{5247FE21-89BD-8F4B-ABB2-CA59874317C4}" srcId="{88BD7D0C-F075-4546-B654-C69EF9634CC4}" destId="{2BD932C9-3523-6544-B711-747626DB064F}" srcOrd="2" destOrd="0" parTransId="{919CADA7-672B-7848-9E36-89A56D88C511}" sibTransId="{0B305577-FD25-B54D-A854-5A89EE76C0C9}"/>
    <dgm:cxn modelId="{0476DC37-7599-4240-BA0F-EA62DB822853}" srcId="{D083AD82-B844-DB41-82B4-E64AD8169131}" destId="{084DC207-5153-469D-BD0D-A1FD86B9D692}" srcOrd="1" destOrd="0" parTransId="{54473772-4623-4E44-8B30-70449777DB72}" sibTransId="{637E95D6-DFF1-4810-A386-B5519096D5A8}"/>
    <dgm:cxn modelId="{84842E63-7B38-C245-AC3C-959927CD2C3C}" type="presOf" srcId="{2BD932C9-3523-6544-B711-747626DB064F}" destId="{85E1CAA2-1FE1-154A-AD8C-53A03BC59FDA}" srcOrd="0" destOrd="0" presId="urn:microsoft.com/office/officeart/2005/8/layout/hierarchy4"/>
    <dgm:cxn modelId="{A9EFC844-F8B9-8941-86A8-A6B21436FE70}" type="presOf" srcId="{5243B4D3-C482-0943-A761-9133D18B6208}" destId="{D847F37E-C5C8-EB43-BD81-13D2E7EDF723}" srcOrd="0" destOrd="0" presId="urn:microsoft.com/office/officeart/2005/8/layout/hierarchy4"/>
    <dgm:cxn modelId="{90EFAA46-B341-324B-88B4-4A9A933DCE01}" type="presOf" srcId="{EFA4AD0F-3F0D-8748-BACE-C3BB63E8B065}" destId="{89D27D6A-98A7-4D43-96E7-FBFAF7841122}" srcOrd="0" destOrd="0" presId="urn:microsoft.com/office/officeart/2005/8/layout/hierarchy4"/>
    <dgm:cxn modelId="{C8BCB467-4E1C-4CF0-8651-36AC0251AE5E}" srcId="{43A14B9E-A3D5-45B1-9768-0A7F352DB6BE}" destId="{AB163987-84E4-4909-996E-57A076AA1284}" srcOrd="0" destOrd="0" parTransId="{1CF2DA31-1E7E-4D6A-953E-7B60E1E0E684}" sibTransId="{041AE91E-BE18-4E34-9898-33E812617479}"/>
    <dgm:cxn modelId="{1A064B4C-074D-4D4B-A15D-BB5195BEECA3}" srcId="{5243B4D3-C482-0943-A761-9133D18B6208}" destId="{43A14B9E-A3D5-45B1-9768-0A7F352DB6BE}" srcOrd="2" destOrd="0" parTransId="{84DDA7F2-3BDE-49B4-B357-646DAD5554F8}" sibTransId="{A5D43AAE-B010-4A83-8EDC-DA403FB7186F}"/>
    <dgm:cxn modelId="{79D41F6D-BA4F-467E-B9F3-070D3BEEBD7B}" type="presOf" srcId="{AB163987-84E4-4909-996E-57A076AA1284}" destId="{BAA255CD-6C04-4BAE-BCED-C67023D1CF90}" srcOrd="0" destOrd="0" presId="urn:microsoft.com/office/officeart/2005/8/layout/hierarchy4"/>
    <dgm:cxn modelId="{BF4F216D-2C8A-CD41-88D7-5CBE2029FBB1}" type="presOf" srcId="{D083AD82-B844-DB41-82B4-E64AD8169131}" destId="{816FE68E-36DD-5D45-89B4-44F3EE30E2B6}" srcOrd="0" destOrd="0" presId="urn:microsoft.com/office/officeart/2005/8/layout/hierarchy4"/>
    <dgm:cxn modelId="{6E890250-D0C7-FA4A-9440-BE9066D22B69}" type="presOf" srcId="{D9E864D5-A0F0-2546-AE9A-F631D2D02982}" destId="{5FD92237-8054-3A4D-B56D-BB25042764A5}" srcOrd="0" destOrd="0" presId="urn:microsoft.com/office/officeart/2005/8/layout/hierarchy4"/>
    <dgm:cxn modelId="{F30D9B70-643A-1D46-A5FC-75F597F45BA6}" type="presOf" srcId="{EFA93C9B-9380-C44F-9D56-D5105E835613}" destId="{78D51CE8-D191-CB40-921F-BCF329C8F48D}" srcOrd="0" destOrd="0" presId="urn:microsoft.com/office/officeart/2005/8/layout/hierarchy4"/>
    <dgm:cxn modelId="{4FDEBC77-CFA9-8C4A-87E2-34B27CD41021}" type="presOf" srcId="{A6EDC9DB-2193-C84C-B014-25154E2C40EE}" destId="{C8AEEDD8-693C-C74E-AEB8-35515F7AE859}" srcOrd="0" destOrd="0" presId="urn:microsoft.com/office/officeart/2005/8/layout/hierarchy4"/>
    <dgm:cxn modelId="{DB0C027C-CFD5-194E-9D45-1957C9003423}" srcId="{88BD7D0C-F075-4546-B654-C69EF9634CC4}" destId="{9C4131D0-308C-BD41-8794-15BBA5CCCE65}" srcOrd="3" destOrd="0" parTransId="{954397B0-775C-8845-8E24-2E9DD55AD2C6}" sibTransId="{A75F754E-D4F4-AD44-855C-A95BA753EC02}"/>
    <dgm:cxn modelId="{0048217C-3616-D34A-A839-B48DBCC7AEC7}" srcId="{88BD7D0C-F075-4546-B654-C69EF9634CC4}" destId="{EFA4AD0F-3F0D-8748-BACE-C3BB63E8B065}" srcOrd="1" destOrd="0" parTransId="{359A38D1-0E50-7543-A672-1BE012559A1F}" sibTransId="{F4870B63-8583-1048-B791-C60C7A51D24F}"/>
    <dgm:cxn modelId="{766D498A-3B32-4FC9-B151-9E87F99E841B}" type="presOf" srcId="{7065E520-E77A-4A20-B074-618D733ECEEC}" destId="{0B5233E3-DBE0-4ED2-BB32-CDA944424D50}" srcOrd="0" destOrd="0" presId="urn:microsoft.com/office/officeart/2005/8/layout/hierarchy4"/>
    <dgm:cxn modelId="{725A2D9A-DC7E-46A7-96D6-53B5C5C6B45E}" srcId="{D083AD82-B844-DB41-82B4-E64AD8169131}" destId="{ACB1EDF2-2840-442F-B8E7-FCEA38BA8A0B}" srcOrd="0" destOrd="0" parTransId="{5335B590-E7EA-439D-AC2F-B1E0B4F9976A}" sibTransId="{D1CDACDA-5999-4487-A7EC-455F44184C69}"/>
    <dgm:cxn modelId="{2CE370A4-F442-8E4B-8DA8-86B79B4331C9}" srcId="{A6EDC9DB-2193-C84C-B014-25154E2C40EE}" destId="{5243B4D3-C482-0943-A761-9133D18B6208}" srcOrd="0" destOrd="0" parTransId="{3B1FE088-CC99-8947-B7D5-1EAE6D979D95}" sibTransId="{33BDD62F-12B9-6B43-AE90-82019C82DC6A}"/>
    <dgm:cxn modelId="{38F04BA5-9A3D-3142-8ABA-E50FDD41F265}" type="presOf" srcId="{9C4131D0-308C-BD41-8794-15BBA5CCCE65}" destId="{FFECFBA3-D446-DE4A-B16B-7F3694055BC4}" srcOrd="0" destOrd="0" presId="urn:microsoft.com/office/officeart/2005/8/layout/hierarchy4"/>
    <dgm:cxn modelId="{861FF8A5-210D-E54A-A05F-D4A5547E54DE}" srcId="{88BD7D0C-F075-4546-B654-C69EF9634CC4}" destId="{00299694-B223-C849-BC33-B4382431B28D}" srcOrd="0" destOrd="0" parTransId="{B72A8885-D566-7D4B-9A53-ADA59E8DD2EE}" sibTransId="{4493448A-6479-9C4A-865B-573405133307}"/>
    <dgm:cxn modelId="{272459B4-177D-C446-B9E1-4C7454089C77}" srcId="{D9E864D5-A0F0-2546-AE9A-F631D2D02982}" destId="{EFA93C9B-9380-C44F-9D56-D5105E835613}" srcOrd="0" destOrd="0" parTransId="{DD9127AD-1F53-CD47-A1CA-F528B5F99219}" sibTransId="{97271236-C926-8245-8EC5-3900E51C38D3}"/>
    <dgm:cxn modelId="{30D0B3BB-8BCC-4FB7-B031-19ABB1AC2231}" type="presOf" srcId="{084DC207-5153-469D-BD0D-A1FD86B9D692}" destId="{5E2E1112-0456-4E7F-9ACF-511C710C3B30}" srcOrd="0" destOrd="0" presId="urn:microsoft.com/office/officeart/2005/8/layout/hierarchy4"/>
    <dgm:cxn modelId="{6699F3C0-CEB9-1A49-9497-C67C118E7CB1}" type="presOf" srcId="{00299694-B223-C849-BC33-B4382431B28D}" destId="{B8BF9A94-160E-B944-89DF-9B68CA23D13A}" srcOrd="0" destOrd="0" presId="urn:microsoft.com/office/officeart/2005/8/layout/hierarchy4"/>
    <dgm:cxn modelId="{CE725BC1-3536-044C-AFDF-55545AF1A1D2}" srcId="{5243B4D3-C482-0943-A761-9133D18B6208}" destId="{D9E864D5-A0F0-2546-AE9A-F631D2D02982}" srcOrd="0" destOrd="0" parTransId="{F2530DA0-F000-AB47-89F2-349B5661AE8D}" sibTransId="{66407A79-7548-5740-B391-D2EFCD7A93E9}"/>
    <dgm:cxn modelId="{21CECDCC-0493-4AC1-AD94-D5B5CE016AAC}" srcId="{43A14B9E-A3D5-45B1-9768-0A7F352DB6BE}" destId="{7065E520-E77A-4A20-B074-618D733ECEEC}" srcOrd="1" destOrd="0" parTransId="{97C42C51-93F8-426E-92BB-43697127A8F7}" sibTransId="{3EB14C90-C8A5-43C4-A262-E56E44D1C5C0}"/>
    <dgm:cxn modelId="{15B4ACE0-87DA-449B-BEB6-1D621D9250D6}" type="presOf" srcId="{ACB1EDF2-2840-442F-B8E7-FCEA38BA8A0B}" destId="{06A99A98-D4DA-4364-A2B3-AB85FC8EE39D}" srcOrd="0" destOrd="0" presId="urn:microsoft.com/office/officeart/2005/8/layout/hierarchy4"/>
    <dgm:cxn modelId="{F127B8E1-D67A-0F4C-9DA0-EFB2EDF6A525}" srcId="{D9E864D5-A0F0-2546-AE9A-F631D2D02982}" destId="{88BD7D0C-F075-4546-B654-C69EF9634CC4}" srcOrd="1" destOrd="0" parTransId="{05D03643-0D74-324B-B45D-056A070C0940}" sibTransId="{1515345F-AE38-8C44-AF71-8F7648BB214C}"/>
    <dgm:cxn modelId="{D996EB5E-53CC-094E-B932-8CF32D2AECC3}" type="presParOf" srcId="{C8AEEDD8-693C-C74E-AEB8-35515F7AE859}" destId="{C57E6E04-F469-164F-9470-3A77AAEC82EB}" srcOrd="0" destOrd="0" presId="urn:microsoft.com/office/officeart/2005/8/layout/hierarchy4"/>
    <dgm:cxn modelId="{95FBBF5F-DE27-794B-A117-FFFD29E81D73}" type="presParOf" srcId="{C57E6E04-F469-164F-9470-3A77AAEC82EB}" destId="{D847F37E-C5C8-EB43-BD81-13D2E7EDF723}" srcOrd="0" destOrd="0" presId="urn:microsoft.com/office/officeart/2005/8/layout/hierarchy4"/>
    <dgm:cxn modelId="{8C9EAA1A-B381-354C-9F9C-D96E535520D4}" type="presParOf" srcId="{C57E6E04-F469-164F-9470-3A77AAEC82EB}" destId="{240C1B49-A9EE-2246-A857-B2D202F55BFF}" srcOrd="1" destOrd="0" presId="urn:microsoft.com/office/officeart/2005/8/layout/hierarchy4"/>
    <dgm:cxn modelId="{CB092FA0-154A-D343-8148-6C941DD12883}" type="presParOf" srcId="{C57E6E04-F469-164F-9470-3A77AAEC82EB}" destId="{BC862026-691C-FF47-8827-6375712E4F03}" srcOrd="2" destOrd="0" presId="urn:microsoft.com/office/officeart/2005/8/layout/hierarchy4"/>
    <dgm:cxn modelId="{9C6E2F43-F2CB-AC44-97E8-4E1434F8B26F}" type="presParOf" srcId="{BC862026-691C-FF47-8827-6375712E4F03}" destId="{2347FC7C-A872-2D48-A751-CDC1AEA5F569}" srcOrd="0" destOrd="0" presId="urn:microsoft.com/office/officeart/2005/8/layout/hierarchy4"/>
    <dgm:cxn modelId="{BF428C54-C1B5-0740-96C3-7B096D5B5B4B}" type="presParOf" srcId="{2347FC7C-A872-2D48-A751-CDC1AEA5F569}" destId="{5FD92237-8054-3A4D-B56D-BB25042764A5}" srcOrd="0" destOrd="0" presId="urn:microsoft.com/office/officeart/2005/8/layout/hierarchy4"/>
    <dgm:cxn modelId="{083BD840-E190-4F46-8D1A-9A36B9871A0C}" type="presParOf" srcId="{2347FC7C-A872-2D48-A751-CDC1AEA5F569}" destId="{B3AE85F1-F428-404A-942D-04C19B099B8E}" srcOrd="1" destOrd="0" presId="urn:microsoft.com/office/officeart/2005/8/layout/hierarchy4"/>
    <dgm:cxn modelId="{D147C281-25D3-5043-8575-E5C2D78E6D73}" type="presParOf" srcId="{2347FC7C-A872-2D48-A751-CDC1AEA5F569}" destId="{515148E0-0F93-5045-B456-A122078F9A25}" srcOrd="2" destOrd="0" presId="urn:microsoft.com/office/officeart/2005/8/layout/hierarchy4"/>
    <dgm:cxn modelId="{E539F23A-01CE-F842-B9BA-E94BF1FBD823}" type="presParOf" srcId="{515148E0-0F93-5045-B456-A122078F9A25}" destId="{8268DE65-B20A-8940-9138-C06A9A401945}" srcOrd="0" destOrd="0" presId="urn:microsoft.com/office/officeart/2005/8/layout/hierarchy4"/>
    <dgm:cxn modelId="{3D7D115D-D36D-954E-9D83-DD4C1BAF8428}" type="presParOf" srcId="{8268DE65-B20A-8940-9138-C06A9A401945}" destId="{78D51CE8-D191-CB40-921F-BCF329C8F48D}" srcOrd="0" destOrd="0" presId="urn:microsoft.com/office/officeart/2005/8/layout/hierarchy4"/>
    <dgm:cxn modelId="{441B202F-BCB9-1A4E-BDBC-4EB872099F23}" type="presParOf" srcId="{8268DE65-B20A-8940-9138-C06A9A401945}" destId="{AABDBD13-0B00-9F4A-9745-C5FAA3884B8C}" srcOrd="1" destOrd="0" presId="urn:microsoft.com/office/officeart/2005/8/layout/hierarchy4"/>
    <dgm:cxn modelId="{94C705AB-11D6-DE40-9CE9-4FC47DF0BEFA}" type="presParOf" srcId="{515148E0-0F93-5045-B456-A122078F9A25}" destId="{45B075EF-1B0F-7C43-B1FD-543CA04D13D9}" srcOrd="1" destOrd="0" presId="urn:microsoft.com/office/officeart/2005/8/layout/hierarchy4"/>
    <dgm:cxn modelId="{A90BEC37-DEBC-DC49-B9ED-D4E74A69A464}" type="presParOf" srcId="{515148E0-0F93-5045-B456-A122078F9A25}" destId="{27EA0753-5700-5F46-9CAC-A32CB66FDE92}" srcOrd="2" destOrd="0" presId="urn:microsoft.com/office/officeart/2005/8/layout/hierarchy4"/>
    <dgm:cxn modelId="{28C1F266-2AE1-2247-A7FE-7528262FD229}" type="presParOf" srcId="{27EA0753-5700-5F46-9CAC-A32CB66FDE92}" destId="{93800CE9-BC61-C943-9805-B4D058CF0BBB}" srcOrd="0" destOrd="0" presId="urn:microsoft.com/office/officeart/2005/8/layout/hierarchy4"/>
    <dgm:cxn modelId="{0AEDD258-E3E6-C744-9D56-BABB9BC8A800}" type="presParOf" srcId="{27EA0753-5700-5F46-9CAC-A32CB66FDE92}" destId="{FFDA539B-D8AD-A640-AAB4-36CD147F41D7}" srcOrd="1" destOrd="0" presId="urn:microsoft.com/office/officeart/2005/8/layout/hierarchy4"/>
    <dgm:cxn modelId="{958A77EA-D5A9-6F44-9955-0CAC5B57AAA5}" type="presParOf" srcId="{27EA0753-5700-5F46-9CAC-A32CB66FDE92}" destId="{A70BD80D-2EE5-6541-BD2D-BE375BEF6C2C}" srcOrd="2" destOrd="0" presId="urn:microsoft.com/office/officeart/2005/8/layout/hierarchy4"/>
    <dgm:cxn modelId="{C1FD401A-9978-8641-97CE-4C5B7D079A37}" type="presParOf" srcId="{A70BD80D-2EE5-6541-BD2D-BE375BEF6C2C}" destId="{F1038E6A-B9F7-F549-8C3D-1F0D965F8F74}" srcOrd="0" destOrd="0" presId="urn:microsoft.com/office/officeart/2005/8/layout/hierarchy4"/>
    <dgm:cxn modelId="{6FAAB2FC-9A9D-D74C-9B5A-CEA77FAA8FC5}" type="presParOf" srcId="{F1038E6A-B9F7-F549-8C3D-1F0D965F8F74}" destId="{B8BF9A94-160E-B944-89DF-9B68CA23D13A}" srcOrd="0" destOrd="0" presId="urn:microsoft.com/office/officeart/2005/8/layout/hierarchy4"/>
    <dgm:cxn modelId="{87376427-A9FB-5247-877F-B3FBC3C5B64F}" type="presParOf" srcId="{F1038E6A-B9F7-F549-8C3D-1F0D965F8F74}" destId="{EAC7EFCD-1519-4040-81E9-14335AEA704A}" srcOrd="1" destOrd="0" presId="urn:microsoft.com/office/officeart/2005/8/layout/hierarchy4"/>
    <dgm:cxn modelId="{CCBCDEE7-1D08-BE4F-989E-E73928766710}" type="presParOf" srcId="{A70BD80D-2EE5-6541-BD2D-BE375BEF6C2C}" destId="{3CBB4F73-0F60-2848-8162-A2D077FAA5DC}" srcOrd="1" destOrd="0" presId="urn:microsoft.com/office/officeart/2005/8/layout/hierarchy4"/>
    <dgm:cxn modelId="{B03E3B84-CFDC-CE4D-BCB7-4588D352D4DA}" type="presParOf" srcId="{A70BD80D-2EE5-6541-BD2D-BE375BEF6C2C}" destId="{CEAE8AA7-5171-B645-B3E0-AA4732F06875}" srcOrd="2" destOrd="0" presId="urn:microsoft.com/office/officeart/2005/8/layout/hierarchy4"/>
    <dgm:cxn modelId="{FE191B8B-AD49-8546-8E13-CE71639B53C5}" type="presParOf" srcId="{CEAE8AA7-5171-B645-B3E0-AA4732F06875}" destId="{89D27D6A-98A7-4D43-96E7-FBFAF7841122}" srcOrd="0" destOrd="0" presId="urn:microsoft.com/office/officeart/2005/8/layout/hierarchy4"/>
    <dgm:cxn modelId="{BFB40F57-0DC5-5D48-8323-6C5D9B88CA96}" type="presParOf" srcId="{CEAE8AA7-5171-B645-B3E0-AA4732F06875}" destId="{48284B26-2577-234E-85C6-4F04C5543CED}" srcOrd="1" destOrd="0" presId="urn:microsoft.com/office/officeart/2005/8/layout/hierarchy4"/>
    <dgm:cxn modelId="{8FE7F5B0-790B-624B-A860-4A40F74A454D}" type="presParOf" srcId="{A70BD80D-2EE5-6541-BD2D-BE375BEF6C2C}" destId="{EFD847B5-F2B4-AA4A-8C1A-FC671B800049}" srcOrd="3" destOrd="0" presId="urn:microsoft.com/office/officeart/2005/8/layout/hierarchy4"/>
    <dgm:cxn modelId="{BBBCD3AD-84DA-E84B-A1C1-6E0D44B8EF65}" type="presParOf" srcId="{A70BD80D-2EE5-6541-BD2D-BE375BEF6C2C}" destId="{0D535CF9-FB18-EF45-8D8A-9263EB7F584F}" srcOrd="4" destOrd="0" presId="urn:microsoft.com/office/officeart/2005/8/layout/hierarchy4"/>
    <dgm:cxn modelId="{FBC5695C-3CB7-544F-BF94-77C181DBBF74}" type="presParOf" srcId="{0D535CF9-FB18-EF45-8D8A-9263EB7F584F}" destId="{85E1CAA2-1FE1-154A-AD8C-53A03BC59FDA}" srcOrd="0" destOrd="0" presId="urn:microsoft.com/office/officeart/2005/8/layout/hierarchy4"/>
    <dgm:cxn modelId="{48BC16C4-7FD3-9F40-A821-A6D47FD8CCB5}" type="presParOf" srcId="{0D535CF9-FB18-EF45-8D8A-9263EB7F584F}" destId="{F53057B0-0643-2D41-9521-432B8FA2E4A3}" srcOrd="1" destOrd="0" presId="urn:microsoft.com/office/officeart/2005/8/layout/hierarchy4"/>
    <dgm:cxn modelId="{CF3AEE26-2EFB-6444-B8CF-94A0CFF9956F}" type="presParOf" srcId="{A70BD80D-2EE5-6541-BD2D-BE375BEF6C2C}" destId="{9B28A253-E600-2045-97FC-2B7E4A585577}" srcOrd="5" destOrd="0" presId="urn:microsoft.com/office/officeart/2005/8/layout/hierarchy4"/>
    <dgm:cxn modelId="{865D1D3D-6C4A-D348-86E0-A5DA45AAEF0A}" type="presParOf" srcId="{A70BD80D-2EE5-6541-BD2D-BE375BEF6C2C}" destId="{304FBF5D-40EF-554D-B92A-2E32CE5DD96E}" srcOrd="6" destOrd="0" presId="urn:microsoft.com/office/officeart/2005/8/layout/hierarchy4"/>
    <dgm:cxn modelId="{CACBE326-4E09-504A-BC7A-FF10B309569D}" type="presParOf" srcId="{304FBF5D-40EF-554D-B92A-2E32CE5DD96E}" destId="{FFECFBA3-D446-DE4A-B16B-7F3694055BC4}" srcOrd="0" destOrd="0" presId="urn:microsoft.com/office/officeart/2005/8/layout/hierarchy4"/>
    <dgm:cxn modelId="{1000512B-0823-7C4D-BC67-B8B16A0821F5}" type="presParOf" srcId="{304FBF5D-40EF-554D-B92A-2E32CE5DD96E}" destId="{14DDA3CE-09EC-6C4A-B177-5A66942A3B28}" srcOrd="1" destOrd="0" presId="urn:microsoft.com/office/officeart/2005/8/layout/hierarchy4"/>
    <dgm:cxn modelId="{5AD79F07-7ACF-2547-998E-F9DF12234095}" type="presParOf" srcId="{BC862026-691C-FF47-8827-6375712E4F03}" destId="{99C073B3-30AE-A74E-B967-0F7A42AA1EEC}" srcOrd="1" destOrd="0" presId="urn:microsoft.com/office/officeart/2005/8/layout/hierarchy4"/>
    <dgm:cxn modelId="{0076254D-38C5-BA43-A85E-FE56A1CD5FCB}" type="presParOf" srcId="{BC862026-691C-FF47-8827-6375712E4F03}" destId="{3F1FA81E-1C87-CD41-8356-09398B6B15A9}" srcOrd="2" destOrd="0" presId="urn:microsoft.com/office/officeart/2005/8/layout/hierarchy4"/>
    <dgm:cxn modelId="{155A3B3B-37C0-AC42-ACDE-B0D71F4F2686}" type="presParOf" srcId="{3F1FA81E-1C87-CD41-8356-09398B6B15A9}" destId="{816FE68E-36DD-5D45-89B4-44F3EE30E2B6}" srcOrd="0" destOrd="0" presId="urn:microsoft.com/office/officeart/2005/8/layout/hierarchy4"/>
    <dgm:cxn modelId="{A6209CCB-1187-4407-A217-446614295A42}" type="presParOf" srcId="{3F1FA81E-1C87-CD41-8356-09398B6B15A9}" destId="{BF210B86-8E9D-44E0-BE87-4326CAF84419}" srcOrd="1" destOrd="0" presId="urn:microsoft.com/office/officeart/2005/8/layout/hierarchy4"/>
    <dgm:cxn modelId="{C0064DCD-F379-A844-8FAC-C848BF319F51}" type="presParOf" srcId="{3F1FA81E-1C87-CD41-8356-09398B6B15A9}" destId="{7D677E68-4D80-4441-9C03-B03BA2512332}" srcOrd="2" destOrd="0" presId="urn:microsoft.com/office/officeart/2005/8/layout/hierarchy4"/>
    <dgm:cxn modelId="{CDE04C44-3D0B-4349-8524-7A3BAA2A5596}" type="presParOf" srcId="{7D677E68-4D80-4441-9C03-B03BA2512332}" destId="{4C912D68-14C8-4034-8595-F5B3E4A321B7}" srcOrd="0" destOrd="0" presId="urn:microsoft.com/office/officeart/2005/8/layout/hierarchy4"/>
    <dgm:cxn modelId="{CA7AE1BA-7854-4D93-B672-19E5118F2629}" type="presParOf" srcId="{4C912D68-14C8-4034-8595-F5B3E4A321B7}" destId="{06A99A98-D4DA-4364-A2B3-AB85FC8EE39D}" srcOrd="0" destOrd="0" presId="urn:microsoft.com/office/officeart/2005/8/layout/hierarchy4"/>
    <dgm:cxn modelId="{502B3A4A-7E7F-4EE6-9EEA-A1861B457F98}" type="presParOf" srcId="{4C912D68-14C8-4034-8595-F5B3E4A321B7}" destId="{8B5814A8-69B5-4290-9BE1-9C9F79943B83}" srcOrd="1" destOrd="0" presId="urn:microsoft.com/office/officeart/2005/8/layout/hierarchy4"/>
    <dgm:cxn modelId="{8308268F-8AE6-4EDC-B898-324B5DB511A1}" type="presParOf" srcId="{7D677E68-4D80-4441-9C03-B03BA2512332}" destId="{AA715A10-32C2-441D-9F6D-93F1ADFA9450}" srcOrd="1" destOrd="0" presId="urn:microsoft.com/office/officeart/2005/8/layout/hierarchy4"/>
    <dgm:cxn modelId="{C7DAC12C-141D-4A51-8018-B2C930F3D2AD}" type="presParOf" srcId="{7D677E68-4D80-4441-9C03-B03BA2512332}" destId="{01AE18AC-A099-42D6-ADFD-9ED07B24BADA}" srcOrd="2" destOrd="0" presId="urn:microsoft.com/office/officeart/2005/8/layout/hierarchy4"/>
    <dgm:cxn modelId="{5E875E09-9697-4A65-821B-FA1A50CB2FF9}" type="presParOf" srcId="{01AE18AC-A099-42D6-ADFD-9ED07B24BADA}" destId="{5E2E1112-0456-4E7F-9ACF-511C710C3B30}" srcOrd="0" destOrd="0" presId="urn:microsoft.com/office/officeart/2005/8/layout/hierarchy4"/>
    <dgm:cxn modelId="{4A952130-2351-4A47-9629-FFC08A0B77AB}" type="presParOf" srcId="{01AE18AC-A099-42D6-ADFD-9ED07B24BADA}" destId="{127C06B9-5C12-4DD6-B85B-1A3F9189D316}" srcOrd="1" destOrd="0" presId="urn:microsoft.com/office/officeart/2005/8/layout/hierarchy4"/>
    <dgm:cxn modelId="{61C4BD27-4284-49E5-964E-FAB172411B15}" type="presParOf" srcId="{BC862026-691C-FF47-8827-6375712E4F03}" destId="{8B3EEE50-FC66-47BE-B953-7030C742A3A8}" srcOrd="3" destOrd="0" presId="urn:microsoft.com/office/officeart/2005/8/layout/hierarchy4"/>
    <dgm:cxn modelId="{38DD8022-73DE-4495-B57B-54CFF9610E99}" type="presParOf" srcId="{BC862026-691C-FF47-8827-6375712E4F03}" destId="{60440F03-68CD-4E59-A3AD-1C73C5214F9A}" srcOrd="4" destOrd="0" presId="urn:microsoft.com/office/officeart/2005/8/layout/hierarchy4"/>
    <dgm:cxn modelId="{93C472ED-3E9F-4891-A3D2-3A4280747F52}" type="presParOf" srcId="{60440F03-68CD-4E59-A3AD-1C73C5214F9A}" destId="{02A2AC06-86AD-4602-8E37-258C1B746B4D}" srcOrd="0" destOrd="0" presId="urn:microsoft.com/office/officeart/2005/8/layout/hierarchy4"/>
    <dgm:cxn modelId="{66FC4AFF-7FCA-4497-BA05-BBB5C358624C}" type="presParOf" srcId="{60440F03-68CD-4E59-A3AD-1C73C5214F9A}" destId="{DBA10002-DD3D-4AC1-98CA-8100958526C3}" srcOrd="1" destOrd="0" presId="urn:microsoft.com/office/officeart/2005/8/layout/hierarchy4"/>
    <dgm:cxn modelId="{F88155CE-1B00-4A3F-BCE4-EB261FF609F3}" type="presParOf" srcId="{60440F03-68CD-4E59-A3AD-1C73C5214F9A}" destId="{8989D2DD-ADCD-4506-812D-81DB816D11AE}" srcOrd="2" destOrd="0" presId="urn:microsoft.com/office/officeart/2005/8/layout/hierarchy4"/>
    <dgm:cxn modelId="{F472CDF2-5E70-4028-ADA6-B6F31E508859}" type="presParOf" srcId="{8989D2DD-ADCD-4506-812D-81DB816D11AE}" destId="{EA7389B8-D07B-466F-AE70-BAB219C1888C}" srcOrd="0" destOrd="0" presId="urn:microsoft.com/office/officeart/2005/8/layout/hierarchy4"/>
    <dgm:cxn modelId="{184F3B88-4FEB-4EB6-AF7F-383A18BF049C}" type="presParOf" srcId="{EA7389B8-D07B-466F-AE70-BAB219C1888C}" destId="{BAA255CD-6C04-4BAE-BCED-C67023D1CF90}" srcOrd="0" destOrd="0" presId="urn:microsoft.com/office/officeart/2005/8/layout/hierarchy4"/>
    <dgm:cxn modelId="{75201A3B-31EA-4843-B7B0-68D09B546A65}" type="presParOf" srcId="{EA7389B8-D07B-466F-AE70-BAB219C1888C}" destId="{2C2A6249-D93D-43E7-833A-4D7C74EF5CD0}" srcOrd="1" destOrd="0" presId="urn:microsoft.com/office/officeart/2005/8/layout/hierarchy4"/>
    <dgm:cxn modelId="{2ACF2313-4A3B-4B8E-8655-79C261D85B8B}" type="presParOf" srcId="{8989D2DD-ADCD-4506-812D-81DB816D11AE}" destId="{3BFD2182-B003-4B45-9ABC-FBE0D4BBD37C}" srcOrd="1" destOrd="0" presId="urn:microsoft.com/office/officeart/2005/8/layout/hierarchy4"/>
    <dgm:cxn modelId="{D5664E4F-9051-4773-90D1-564FA5BAA33F}" type="presParOf" srcId="{8989D2DD-ADCD-4506-812D-81DB816D11AE}" destId="{DB439588-49A9-489C-B75E-93F7A969B2FA}" srcOrd="2" destOrd="0" presId="urn:microsoft.com/office/officeart/2005/8/layout/hierarchy4"/>
    <dgm:cxn modelId="{0063D252-55BD-44DC-AAF4-8D6D9BAC4659}" type="presParOf" srcId="{DB439588-49A9-489C-B75E-93F7A969B2FA}" destId="{0B5233E3-DBE0-4ED2-BB32-CDA944424D50}" srcOrd="0" destOrd="0" presId="urn:microsoft.com/office/officeart/2005/8/layout/hierarchy4"/>
    <dgm:cxn modelId="{A03BF404-9CEC-42FC-8E3F-26A7783ACA87}" type="presParOf" srcId="{DB439588-49A9-489C-B75E-93F7A969B2FA}" destId="{DE8F9157-6BA1-4618-9F5E-6D9BF8CC6A4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EDC9DB-2193-C84C-B014-25154E2C40EE}" type="doc">
      <dgm:prSet loTypeId="urn:microsoft.com/office/officeart/2005/8/layout/hierarchy4" loCatId="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5243B4D3-C482-0943-A761-9133D18B6208}">
      <dgm:prSet phldrT="[Text]"/>
      <dgm:spPr/>
      <dgm:t>
        <a:bodyPr/>
        <a:lstStyle/>
        <a:p>
          <a:r>
            <a:rPr lang="en-US" dirty="0"/>
            <a:t>Online System</a:t>
          </a:r>
        </a:p>
      </dgm:t>
    </dgm:pt>
    <dgm:pt modelId="{3B1FE088-CC99-8947-B7D5-1EAE6D979D95}" type="parTrans" cxnId="{2CE370A4-F442-8E4B-8DA8-86B79B4331C9}">
      <dgm:prSet/>
      <dgm:spPr/>
      <dgm:t>
        <a:bodyPr/>
        <a:lstStyle/>
        <a:p>
          <a:endParaRPr lang="en-US"/>
        </a:p>
      </dgm:t>
    </dgm:pt>
    <dgm:pt modelId="{33BDD62F-12B9-6B43-AE90-82019C82DC6A}" type="sibTrans" cxnId="{2CE370A4-F442-8E4B-8DA8-86B79B4331C9}">
      <dgm:prSet/>
      <dgm:spPr/>
      <dgm:t>
        <a:bodyPr/>
        <a:lstStyle/>
        <a:p>
          <a:endParaRPr lang="en-US"/>
        </a:p>
      </dgm:t>
    </dgm:pt>
    <dgm:pt modelId="{D9E864D5-A0F0-2546-AE9A-F631D2D02982}">
      <dgm:prSet phldrT="[Text]"/>
      <dgm:spPr/>
      <dgm:t>
        <a:bodyPr/>
        <a:lstStyle/>
        <a:p>
          <a:r>
            <a:rPr lang="en-US" dirty="0"/>
            <a:t>Portal</a:t>
          </a:r>
        </a:p>
      </dgm:t>
    </dgm:pt>
    <dgm:pt modelId="{F2530DA0-F000-AB47-89F2-349B5661AE8D}" type="parTrans" cxnId="{CE725BC1-3536-044C-AFDF-55545AF1A1D2}">
      <dgm:prSet/>
      <dgm:spPr/>
      <dgm:t>
        <a:bodyPr/>
        <a:lstStyle/>
        <a:p>
          <a:endParaRPr lang="en-US"/>
        </a:p>
      </dgm:t>
    </dgm:pt>
    <dgm:pt modelId="{66407A79-7548-5740-B391-D2EFCD7A93E9}" type="sibTrans" cxnId="{CE725BC1-3536-044C-AFDF-55545AF1A1D2}">
      <dgm:prSet/>
      <dgm:spPr/>
      <dgm:t>
        <a:bodyPr/>
        <a:lstStyle/>
        <a:p>
          <a:endParaRPr lang="en-US"/>
        </a:p>
      </dgm:t>
    </dgm:pt>
    <dgm:pt modelId="{EFA93C9B-9380-C44F-9D56-D5105E835613}">
      <dgm:prSet phldrT="[Text]" custT="1"/>
      <dgm:spPr/>
      <dgm:t>
        <a:bodyPr/>
        <a:lstStyle/>
        <a:p>
          <a:r>
            <a:rPr lang="en-US" sz="2400" dirty="0"/>
            <a:t>Users</a:t>
          </a:r>
          <a:endParaRPr lang="en-US" sz="1400" dirty="0"/>
        </a:p>
      </dgm:t>
    </dgm:pt>
    <dgm:pt modelId="{DD9127AD-1F53-CD47-A1CA-F528B5F99219}" type="parTrans" cxnId="{272459B4-177D-C446-B9E1-4C7454089C77}">
      <dgm:prSet/>
      <dgm:spPr/>
      <dgm:t>
        <a:bodyPr/>
        <a:lstStyle/>
        <a:p>
          <a:endParaRPr lang="en-US"/>
        </a:p>
      </dgm:t>
    </dgm:pt>
    <dgm:pt modelId="{97271236-C926-8245-8EC5-3900E51C38D3}" type="sibTrans" cxnId="{272459B4-177D-C446-B9E1-4C7454089C77}">
      <dgm:prSet/>
      <dgm:spPr/>
      <dgm:t>
        <a:bodyPr/>
        <a:lstStyle/>
        <a:p>
          <a:endParaRPr lang="en-US"/>
        </a:p>
      </dgm:t>
    </dgm:pt>
    <dgm:pt modelId="{88BD7D0C-F075-4546-B654-C69EF9634CC4}">
      <dgm:prSet phldrT="[Text]" custT="1"/>
      <dgm:spPr/>
      <dgm:t>
        <a:bodyPr/>
        <a:lstStyle/>
        <a:p>
          <a:r>
            <a:rPr lang="en-US" sz="2400" dirty="0"/>
            <a:t>Administration</a:t>
          </a:r>
          <a:endParaRPr lang="en-US" sz="1400" dirty="0"/>
        </a:p>
      </dgm:t>
    </dgm:pt>
    <dgm:pt modelId="{05D03643-0D74-324B-B45D-056A070C0940}" type="parTrans" cxnId="{F127B8E1-D67A-0F4C-9DA0-EFB2EDF6A525}">
      <dgm:prSet/>
      <dgm:spPr/>
      <dgm:t>
        <a:bodyPr/>
        <a:lstStyle/>
        <a:p>
          <a:endParaRPr lang="en-US"/>
        </a:p>
      </dgm:t>
    </dgm:pt>
    <dgm:pt modelId="{1515345F-AE38-8C44-AF71-8F7648BB214C}" type="sibTrans" cxnId="{F127B8E1-D67A-0F4C-9DA0-EFB2EDF6A525}">
      <dgm:prSet/>
      <dgm:spPr/>
      <dgm:t>
        <a:bodyPr/>
        <a:lstStyle/>
        <a:p>
          <a:endParaRPr lang="en-US"/>
        </a:p>
      </dgm:t>
    </dgm:pt>
    <dgm:pt modelId="{D083AD82-B844-DB41-82B4-E64AD8169131}">
      <dgm:prSet phldrT="[Text]"/>
      <dgm:spPr/>
      <dgm:t>
        <a:bodyPr/>
        <a:lstStyle/>
        <a:p>
          <a:r>
            <a:rPr lang="en-US" dirty="0"/>
            <a:t>Kiosk</a:t>
          </a:r>
        </a:p>
      </dgm:t>
    </dgm:pt>
    <dgm:pt modelId="{20D287C6-8759-7841-AF3A-38009847EBEF}" type="parTrans" cxnId="{089DC50B-478C-064F-BAB4-CDA5542B538C}">
      <dgm:prSet/>
      <dgm:spPr/>
      <dgm:t>
        <a:bodyPr/>
        <a:lstStyle/>
        <a:p>
          <a:endParaRPr lang="en-US"/>
        </a:p>
      </dgm:t>
    </dgm:pt>
    <dgm:pt modelId="{1204CFFE-2683-4240-B223-8287CC37869B}" type="sibTrans" cxnId="{089DC50B-478C-064F-BAB4-CDA5542B538C}">
      <dgm:prSet/>
      <dgm:spPr/>
      <dgm:t>
        <a:bodyPr/>
        <a:lstStyle/>
        <a:p>
          <a:endParaRPr lang="en-US"/>
        </a:p>
      </dgm:t>
    </dgm:pt>
    <dgm:pt modelId="{EFA4AD0F-3F0D-8748-BACE-C3BB63E8B065}">
      <dgm:prSet custT="1"/>
      <dgm:spPr/>
      <dgm:t>
        <a:bodyPr/>
        <a:lstStyle/>
        <a:p>
          <a:r>
            <a:rPr lang="en-US" sz="1600" dirty="0"/>
            <a:t>Students</a:t>
          </a:r>
        </a:p>
      </dgm:t>
    </dgm:pt>
    <dgm:pt modelId="{359A38D1-0E50-7543-A672-1BE012559A1F}" type="parTrans" cxnId="{0048217C-3616-D34A-A839-B48DBCC7AEC7}">
      <dgm:prSet/>
      <dgm:spPr/>
      <dgm:t>
        <a:bodyPr/>
        <a:lstStyle/>
        <a:p>
          <a:endParaRPr lang="en-US"/>
        </a:p>
      </dgm:t>
    </dgm:pt>
    <dgm:pt modelId="{F4870B63-8583-1048-B791-C60C7A51D24F}" type="sibTrans" cxnId="{0048217C-3616-D34A-A839-B48DBCC7AEC7}">
      <dgm:prSet/>
      <dgm:spPr/>
      <dgm:t>
        <a:bodyPr/>
        <a:lstStyle/>
        <a:p>
          <a:endParaRPr lang="en-US"/>
        </a:p>
      </dgm:t>
    </dgm:pt>
    <dgm:pt modelId="{2BD932C9-3523-6544-B711-747626DB064F}">
      <dgm:prSet custT="1"/>
      <dgm:spPr/>
      <dgm:t>
        <a:bodyPr/>
        <a:lstStyle/>
        <a:p>
          <a:r>
            <a:rPr lang="en-US" sz="1600" dirty="0"/>
            <a:t>Classes</a:t>
          </a:r>
        </a:p>
      </dgm:t>
    </dgm:pt>
    <dgm:pt modelId="{919CADA7-672B-7848-9E36-89A56D88C511}" type="parTrans" cxnId="{5247FE21-89BD-8F4B-ABB2-CA59874317C4}">
      <dgm:prSet/>
      <dgm:spPr/>
      <dgm:t>
        <a:bodyPr/>
        <a:lstStyle/>
        <a:p>
          <a:endParaRPr lang="en-US"/>
        </a:p>
      </dgm:t>
    </dgm:pt>
    <dgm:pt modelId="{0B305577-FD25-B54D-A854-5A89EE76C0C9}" type="sibTrans" cxnId="{5247FE21-89BD-8F4B-ABB2-CA59874317C4}">
      <dgm:prSet/>
      <dgm:spPr/>
      <dgm:t>
        <a:bodyPr/>
        <a:lstStyle/>
        <a:p>
          <a:endParaRPr lang="en-US"/>
        </a:p>
      </dgm:t>
    </dgm:pt>
    <dgm:pt modelId="{9C4131D0-308C-BD41-8794-15BBA5CCCE65}">
      <dgm:prSet custT="1"/>
      <dgm:spPr/>
      <dgm:t>
        <a:bodyPr/>
        <a:lstStyle/>
        <a:p>
          <a:r>
            <a:rPr lang="en-US" sz="1600" dirty="0"/>
            <a:t>Test Sessions</a:t>
          </a:r>
        </a:p>
      </dgm:t>
    </dgm:pt>
    <dgm:pt modelId="{954397B0-775C-8845-8E24-2E9DD55AD2C6}" type="parTrans" cxnId="{DB0C027C-CFD5-194E-9D45-1957C9003423}">
      <dgm:prSet/>
      <dgm:spPr/>
      <dgm:t>
        <a:bodyPr/>
        <a:lstStyle/>
        <a:p>
          <a:endParaRPr lang="en-US"/>
        </a:p>
      </dgm:t>
    </dgm:pt>
    <dgm:pt modelId="{A75F754E-D4F4-AD44-855C-A95BA753EC02}" type="sibTrans" cxnId="{DB0C027C-CFD5-194E-9D45-1957C9003423}">
      <dgm:prSet/>
      <dgm:spPr/>
      <dgm:t>
        <a:bodyPr/>
        <a:lstStyle/>
        <a:p>
          <a:endParaRPr lang="en-US"/>
        </a:p>
      </dgm:t>
    </dgm:pt>
    <dgm:pt modelId="{00299694-B223-C849-BC33-B4382431B28D}">
      <dgm:prSet custT="1"/>
      <dgm:spPr/>
      <dgm:t>
        <a:bodyPr/>
        <a:lstStyle/>
        <a:p>
          <a:r>
            <a:rPr lang="en-US" sz="1600" dirty="0"/>
            <a:t>Site </a:t>
          </a:r>
        </a:p>
        <a:p>
          <a:r>
            <a:rPr lang="en-US" sz="1600" dirty="0"/>
            <a:t>Setup</a:t>
          </a:r>
        </a:p>
      </dgm:t>
    </dgm:pt>
    <dgm:pt modelId="{B72A8885-D566-7D4B-9A53-ADA59E8DD2EE}" type="parTrans" cxnId="{861FF8A5-210D-E54A-A05F-D4A5547E54DE}">
      <dgm:prSet/>
      <dgm:spPr/>
      <dgm:t>
        <a:bodyPr/>
        <a:lstStyle/>
        <a:p>
          <a:endParaRPr lang="en-US"/>
        </a:p>
      </dgm:t>
    </dgm:pt>
    <dgm:pt modelId="{4493448A-6479-9C4A-865B-573405133307}" type="sibTrans" cxnId="{861FF8A5-210D-E54A-A05F-D4A5547E54DE}">
      <dgm:prSet/>
      <dgm:spPr/>
      <dgm:t>
        <a:bodyPr/>
        <a:lstStyle/>
        <a:p>
          <a:endParaRPr lang="en-US"/>
        </a:p>
      </dgm:t>
    </dgm:pt>
    <dgm:pt modelId="{43A14B9E-A3D5-45B1-9768-0A7F352DB6BE}">
      <dgm:prSet/>
      <dgm:spPr/>
      <dgm:t>
        <a:bodyPr/>
        <a:lstStyle/>
        <a:p>
          <a:r>
            <a:rPr lang="en-US" i="0" dirty="0"/>
            <a:t>Browser</a:t>
          </a:r>
        </a:p>
      </dgm:t>
    </dgm:pt>
    <dgm:pt modelId="{84DDA7F2-3BDE-49B4-B357-646DAD5554F8}" type="parTrans" cxnId="{1A064B4C-074D-4D4B-A15D-BB5195BEECA3}">
      <dgm:prSet/>
      <dgm:spPr/>
      <dgm:t>
        <a:bodyPr/>
        <a:lstStyle/>
        <a:p>
          <a:endParaRPr lang="en-US"/>
        </a:p>
      </dgm:t>
    </dgm:pt>
    <dgm:pt modelId="{A5D43AAE-B010-4A83-8EDC-DA403FB7186F}" type="sibTrans" cxnId="{1A064B4C-074D-4D4B-A15D-BB5195BEECA3}">
      <dgm:prSet/>
      <dgm:spPr/>
      <dgm:t>
        <a:bodyPr/>
        <a:lstStyle/>
        <a:p>
          <a:endParaRPr lang="en-US"/>
        </a:p>
      </dgm:t>
    </dgm:pt>
    <dgm:pt modelId="{AB163987-84E4-4909-996E-57A076AA1284}">
      <dgm:prSet/>
      <dgm:spPr/>
      <dgm:t>
        <a:bodyPr/>
        <a:lstStyle/>
        <a:p>
          <a:r>
            <a:rPr lang="en-US" i="0" dirty="0"/>
            <a:t>Remote Test</a:t>
          </a:r>
        </a:p>
      </dgm:t>
    </dgm:pt>
    <dgm:pt modelId="{1CF2DA31-1E7E-4D6A-953E-7B60E1E0E684}" type="parTrans" cxnId="{C8BCB467-4E1C-4CF0-8651-36AC0251AE5E}">
      <dgm:prSet/>
      <dgm:spPr/>
      <dgm:t>
        <a:bodyPr/>
        <a:lstStyle/>
        <a:p>
          <a:endParaRPr lang="en-US"/>
        </a:p>
      </dgm:t>
    </dgm:pt>
    <dgm:pt modelId="{041AE91E-BE18-4E34-9898-33E812617479}" type="sibTrans" cxnId="{C8BCB467-4E1C-4CF0-8651-36AC0251AE5E}">
      <dgm:prSet/>
      <dgm:spPr/>
      <dgm:t>
        <a:bodyPr/>
        <a:lstStyle/>
        <a:p>
          <a:endParaRPr lang="en-US"/>
        </a:p>
      </dgm:t>
    </dgm:pt>
    <dgm:pt modelId="{ACB1EDF2-2840-442F-B8E7-FCEA38BA8A0B}">
      <dgm:prSet phldrT="[Text]" custT="1"/>
      <dgm:spPr/>
      <dgm:t>
        <a:bodyPr/>
        <a:lstStyle/>
        <a:p>
          <a:r>
            <a:rPr lang="en-US" sz="1800" dirty="0"/>
            <a:t>In-Person Test</a:t>
          </a:r>
        </a:p>
      </dgm:t>
    </dgm:pt>
    <dgm:pt modelId="{5335B590-E7EA-439D-AC2F-B1E0B4F9976A}" type="parTrans" cxnId="{725A2D9A-DC7E-46A7-96D6-53B5C5C6B45E}">
      <dgm:prSet/>
      <dgm:spPr/>
      <dgm:t>
        <a:bodyPr/>
        <a:lstStyle/>
        <a:p>
          <a:endParaRPr lang="en-US"/>
        </a:p>
      </dgm:t>
    </dgm:pt>
    <dgm:pt modelId="{D1CDACDA-5999-4487-A7EC-455F44184C69}" type="sibTrans" cxnId="{725A2D9A-DC7E-46A7-96D6-53B5C5C6B45E}">
      <dgm:prSet/>
      <dgm:spPr/>
      <dgm:t>
        <a:bodyPr/>
        <a:lstStyle/>
        <a:p>
          <a:endParaRPr lang="en-US"/>
        </a:p>
      </dgm:t>
    </dgm:pt>
    <dgm:pt modelId="{084DC207-5153-469D-BD0D-A1FD86B9D692}">
      <dgm:prSet phldrT="[Text]" custT="1"/>
      <dgm:spPr/>
      <dgm:t>
        <a:bodyPr/>
        <a:lstStyle/>
        <a:p>
          <a:r>
            <a:rPr lang="en-US" sz="1800" dirty="0"/>
            <a:t>Practice Test</a:t>
          </a:r>
        </a:p>
      </dgm:t>
    </dgm:pt>
    <dgm:pt modelId="{54473772-4623-4E44-8B30-70449777DB72}" type="parTrans" cxnId="{0476DC37-7599-4240-BA0F-EA62DB822853}">
      <dgm:prSet/>
      <dgm:spPr/>
      <dgm:t>
        <a:bodyPr/>
        <a:lstStyle/>
        <a:p>
          <a:endParaRPr lang="en-US"/>
        </a:p>
      </dgm:t>
    </dgm:pt>
    <dgm:pt modelId="{637E95D6-DFF1-4810-A386-B5519096D5A8}" type="sibTrans" cxnId="{0476DC37-7599-4240-BA0F-EA62DB822853}">
      <dgm:prSet/>
      <dgm:spPr/>
      <dgm:t>
        <a:bodyPr/>
        <a:lstStyle/>
        <a:p>
          <a:endParaRPr lang="en-US"/>
        </a:p>
      </dgm:t>
    </dgm:pt>
    <dgm:pt modelId="{7065E520-E77A-4A20-B074-618D733ECEEC}">
      <dgm:prSet/>
      <dgm:spPr/>
      <dgm:t>
        <a:bodyPr/>
        <a:lstStyle/>
        <a:p>
          <a:r>
            <a:rPr lang="en-US" i="0" dirty="0"/>
            <a:t>Practice Test</a:t>
          </a:r>
        </a:p>
      </dgm:t>
    </dgm:pt>
    <dgm:pt modelId="{97C42C51-93F8-426E-92BB-43697127A8F7}" type="parTrans" cxnId="{21CECDCC-0493-4AC1-AD94-D5B5CE016AAC}">
      <dgm:prSet/>
      <dgm:spPr/>
      <dgm:t>
        <a:bodyPr/>
        <a:lstStyle/>
        <a:p>
          <a:endParaRPr lang="en-US"/>
        </a:p>
      </dgm:t>
    </dgm:pt>
    <dgm:pt modelId="{3EB14C90-C8A5-43C4-A262-E56E44D1C5C0}" type="sibTrans" cxnId="{21CECDCC-0493-4AC1-AD94-D5B5CE016AAC}">
      <dgm:prSet/>
      <dgm:spPr/>
      <dgm:t>
        <a:bodyPr/>
        <a:lstStyle/>
        <a:p>
          <a:endParaRPr lang="en-US"/>
        </a:p>
      </dgm:t>
    </dgm:pt>
    <dgm:pt modelId="{C8AEEDD8-693C-C74E-AEB8-35515F7AE859}" type="pres">
      <dgm:prSet presAssocID="{A6EDC9DB-2193-C84C-B014-25154E2C40E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7E6E04-F469-164F-9470-3A77AAEC82EB}" type="pres">
      <dgm:prSet presAssocID="{5243B4D3-C482-0943-A761-9133D18B6208}" presName="vertOne" presStyleCnt="0"/>
      <dgm:spPr/>
    </dgm:pt>
    <dgm:pt modelId="{D847F37E-C5C8-EB43-BD81-13D2E7EDF723}" type="pres">
      <dgm:prSet presAssocID="{5243B4D3-C482-0943-A761-9133D18B6208}" presName="txOne" presStyleLbl="node0" presStyleIdx="0" presStyleCnt="1" custLinFactNeighborX="11" custLinFactNeighborY="-1506">
        <dgm:presLayoutVars>
          <dgm:chPref val="3"/>
        </dgm:presLayoutVars>
      </dgm:prSet>
      <dgm:spPr/>
    </dgm:pt>
    <dgm:pt modelId="{240C1B49-A9EE-2246-A857-B2D202F55BFF}" type="pres">
      <dgm:prSet presAssocID="{5243B4D3-C482-0943-A761-9133D18B6208}" presName="parTransOne" presStyleCnt="0"/>
      <dgm:spPr/>
    </dgm:pt>
    <dgm:pt modelId="{BC862026-691C-FF47-8827-6375712E4F03}" type="pres">
      <dgm:prSet presAssocID="{5243B4D3-C482-0943-A761-9133D18B6208}" presName="horzOne" presStyleCnt="0"/>
      <dgm:spPr/>
    </dgm:pt>
    <dgm:pt modelId="{2347FC7C-A872-2D48-A751-CDC1AEA5F569}" type="pres">
      <dgm:prSet presAssocID="{D9E864D5-A0F0-2546-AE9A-F631D2D02982}" presName="vertTwo" presStyleCnt="0"/>
      <dgm:spPr/>
    </dgm:pt>
    <dgm:pt modelId="{5FD92237-8054-3A4D-B56D-BB25042764A5}" type="pres">
      <dgm:prSet presAssocID="{D9E864D5-A0F0-2546-AE9A-F631D2D02982}" presName="txTwo" presStyleLbl="node2" presStyleIdx="0" presStyleCnt="3">
        <dgm:presLayoutVars>
          <dgm:chPref val="3"/>
        </dgm:presLayoutVars>
      </dgm:prSet>
      <dgm:spPr/>
    </dgm:pt>
    <dgm:pt modelId="{B3AE85F1-F428-404A-942D-04C19B099B8E}" type="pres">
      <dgm:prSet presAssocID="{D9E864D5-A0F0-2546-AE9A-F631D2D02982}" presName="parTransTwo" presStyleCnt="0"/>
      <dgm:spPr/>
    </dgm:pt>
    <dgm:pt modelId="{515148E0-0F93-5045-B456-A122078F9A25}" type="pres">
      <dgm:prSet presAssocID="{D9E864D5-A0F0-2546-AE9A-F631D2D02982}" presName="horzTwo" presStyleCnt="0"/>
      <dgm:spPr/>
    </dgm:pt>
    <dgm:pt modelId="{8268DE65-B20A-8940-9138-C06A9A401945}" type="pres">
      <dgm:prSet presAssocID="{EFA93C9B-9380-C44F-9D56-D5105E835613}" presName="vertThree" presStyleCnt="0"/>
      <dgm:spPr/>
    </dgm:pt>
    <dgm:pt modelId="{78D51CE8-D191-CB40-921F-BCF329C8F48D}" type="pres">
      <dgm:prSet presAssocID="{EFA93C9B-9380-C44F-9D56-D5105E835613}" presName="txThree" presStyleLbl="node3" presStyleIdx="0" presStyleCnt="6">
        <dgm:presLayoutVars>
          <dgm:chPref val="3"/>
        </dgm:presLayoutVars>
      </dgm:prSet>
      <dgm:spPr/>
    </dgm:pt>
    <dgm:pt modelId="{AABDBD13-0B00-9F4A-9745-C5FAA3884B8C}" type="pres">
      <dgm:prSet presAssocID="{EFA93C9B-9380-C44F-9D56-D5105E835613}" presName="horzThree" presStyleCnt="0"/>
      <dgm:spPr/>
    </dgm:pt>
    <dgm:pt modelId="{45B075EF-1B0F-7C43-B1FD-543CA04D13D9}" type="pres">
      <dgm:prSet presAssocID="{97271236-C926-8245-8EC5-3900E51C38D3}" presName="sibSpaceThree" presStyleCnt="0"/>
      <dgm:spPr/>
    </dgm:pt>
    <dgm:pt modelId="{27EA0753-5700-5F46-9CAC-A32CB66FDE92}" type="pres">
      <dgm:prSet presAssocID="{88BD7D0C-F075-4546-B654-C69EF9634CC4}" presName="vertThree" presStyleCnt="0"/>
      <dgm:spPr/>
    </dgm:pt>
    <dgm:pt modelId="{93800CE9-BC61-C943-9805-B4D058CF0BBB}" type="pres">
      <dgm:prSet presAssocID="{88BD7D0C-F075-4546-B654-C69EF9634CC4}" presName="txThree" presStyleLbl="node3" presStyleIdx="1" presStyleCnt="6">
        <dgm:presLayoutVars>
          <dgm:chPref val="3"/>
        </dgm:presLayoutVars>
      </dgm:prSet>
      <dgm:spPr/>
    </dgm:pt>
    <dgm:pt modelId="{FFDA539B-D8AD-A640-AAB4-36CD147F41D7}" type="pres">
      <dgm:prSet presAssocID="{88BD7D0C-F075-4546-B654-C69EF9634CC4}" presName="parTransThree" presStyleCnt="0"/>
      <dgm:spPr/>
    </dgm:pt>
    <dgm:pt modelId="{A70BD80D-2EE5-6541-BD2D-BE375BEF6C2C}" type="pres">
      <dgm:prSet presAssocID="{88BD7D0C-F075-4546-B654-C69EF9634CC4}" presName="horzThree" presStyleCnt="0"/>
      <dgm:spPr/>
    </dgm:pt>
    <dgm:pt modelId="{F1038E6A-B9F7-F549-8C3D-1F0D965F8F74}" type="pres">
      <dgm:prSet presAssocID="{00299694-B223-C849-BC33-B4382431B28D}" presName="vertFour" presStyleCnt="0">
        <dgm:presLayoutVars>
          <dgm:chPref val="3"/>
        </dgm:presLayoutVars>
      </dgm:prSet>
      <dgm:spPr/>
    </dgm:pt>
    <dgm:pt modelId="{B8BF9A94-160E-B944-89DF-9B68CA23D13A}" type="pres">
      <dgm:prSet presAssocID="{00299694-B223-C849-BC33-B4382431B28D}" presName="txFour" presStyleLbl="node4" presStyleIdx="0" presStyleCnt="4">
        <dgm:presLayoutVars>
          <dgm:chPref val="3"/>
        </dgm:presLayoutVars>
      </dgm:prSet>
      <dgm:spPr/>
    </dgm:pt>
    <dgm:pt modelId="{EAC7EFCD-1519-4040-81E9-14335AEA704A}" type="pres">
      <dgm:prSet presAssocID="{00299694-B223-C849-BC33-B4382431B28D}" presName="horzFour" presStyleCnt="0"/>
      <dgm:spPr/>
    </dgm:pt>
    <dgm:pt modelId="{3CBB4F73-0F60-2848-8162-A2D077FAA5DC}" type="pres">
      <dgm:prSet presAssocID="{4493448A-6479-9C4A-865B-573405133307}" presName="sibSpaceFour" presStyleCnt="0"/>
      <dgm:spPr/>
    </dgm:pt>
    <dgm:pt modelId="{CEAE8AA7-5171-B645-B3E0-AA4732F06875}" type="pres">
      <dgm:prSet presAssocID="{EFA4AD0F-3F0D-8748-BACE-C3BB63E8B065}" presName="vertFour" presStyleCnt="0">
        <dgm:presLayoutVars>
          <dgm:chPref val="3"/>
        </dgm:presLayoutVars>
      </dgm:prSet>
      <dgm:spPr/>
    </dgm:pt>
    <dgm:pt modelId="{89D27D6A-98A7-4D43-96E7-FBFAF7841122}" type="pres">
      <dgm:prSet presAssocID="{EFA4AD0F-3F0D-8748-BACE-C3BB63E8B065}" presName="txFour" presStyleLbl="node4" presStyleIdx="1" presStyleCnt="4" custLinFactNeighborY="146">
        <dgm:presLayoutVars>
          <dgm:chPref val="3"/>
        </dgm:presLayoutVars>
      </dgm:prSet>
      <dgm:spPr/>
    </dgm:pt>
    <dgm:pt modelId="{48284B26-2577-234E-85C6-4F04C5543CED}" type="pres">
      <dgm:prSet presAssocID="{EFA4AD0F-3F0D-8748-BACE-C3BB63E8B065}" presName="horzFour" presStyleCnt="0"/>
      <dgm:spPr/>
    </dgm:pt>
    <dgm:pt modelId="{EFD847B5-F2B4-AA4A-8C1A-FC671B800049}" type="pres">
      <dgm:prSet presAssocID="{F4870B63-8583-1048-B791-C60C7A51D24F}" presName="sibSpaceFour" presStyleCnt="0"/>
      <dgm:spPr/>
    </dgm:pt>
    <dgm:pt modelId="{0D535CF9-FB18-EF45-8D8A-9263EB7F584F}" type="pres">
      <dgm:prSet presAssocID="{2BD932C9-3523-6544-B711-747626DB064F}" presName="vertFour" presStyleCnt="0">
        <dgm:presLayoutVars>
          <dgm:chPref val="3"/>
        </dgm:presLayoutVars>
      </dgm:prSet>
      <dgm:spPr/>
    </dgm:pt>
    <dgm:pt modelId="{85E1CAA2-1FE1-154A-AD8C-53A03BC59FDA}" type="pres">
      <dgm:prSet presAssocID="{2BD932C9-3523-6544-B711-747626DB064F}" presName="txFour" presStyleLbl="node4" presStyleIdx="2" presStyleCnt="4">
        <dgm:presLayoutVars>
          <dgm:chPref val="3"/>
        </dgm:presLayoutVars>
      </dgm:prSet>
      <dgm:spPr/>
    </dgm:pt>
    <dgm:pt modelId="{F53057B0-0643-2D41-9521-432B8FA2E4A3}" type="pres">
      <dgm:prSet presAssocID="{2BD932C9-3523-6544-B711-747626DB064F}" presName="horzFour" presStyleCnt="0"/>
      <dgm:spPr/>
    </dgm:pt>
    <dgm:pt modelId="{9B28A253-E600-2045-97FC-2B7E4A585577}" type="pres">
      <dgm:prSet presAssocID="{0B305577-FD25-B54D-A854-5A89EE76C0C9}" presName="sibSpaceFour" presStyleCnt="0"/>
      <dgm:spPr/>
    </dgm:pt>
    <dgm:pt modelId="{304FBF5D-40EF-554D-B92A-2E32CE5DD96E}" type="pres">
      <dgm:prSet presAssocID="{9C4131D0-308C-BD41-8794-15BBA5CCCE65}" presName="vertFour" presStyleCnt="0">
        <dgm:presLayoutVars>
          <dgm:chPref val="3"/>
        </dgm:presLayoutVars>
      </dgm:prSet>
      <dgm:spPr/>
    </dgm:pt>
    <dgm:pt modelId="{FFECFBA3-D446-DE4A-B16B-7F3694055BC4}" type="pres">
      <dgm:prSet presAssocID="{9C4131D0-308C-BD41-8794-15BBA5CCCE65}" presName="txFour" presStyleLbl="node4" presStyleIdx="3" presStyleCnt="4">
        <dgm:presLayoutVars>
          <dgm:chPref val="3"/>
        </dgm:presLayoutVars>
      </dgm:prSet>
      <dgm:spPr/>
    </dgm:pt>
    <dgm:pt modelId="{14DDA3CE-09EC-6C4A-B177-5A66942A3B28}" type="pres">
      <dgm:prSet presAssocID="{9C4131D0-308C-BD41-8794-15BBA5CCCE65}" presName="horzFour" presStyleCnt="0"/>
      <dgm:spPr/>
    </dgm:pt>
    <dgm:pt modelId="{99C073B3-30AE-A74E-B967-0F7A42AA1EEC}" type="pres">
      <dgm:prSet presAssocID="{66407A79-7548-5740-B391-D2EFCD7A93E9}" presName="sibSpaceTwo" presStyleCnt="0"/>
      <dgm:spPr/>
    </dgm:pt>
    <dgm:pt modelId="{3F1FA81E-1C87-CD41-8356-09398B6B15A9}" type="pres">
      <dgm:prSet presAssocID="{D083AD82-B844-DB41-82B4-E64AD8169131}" presName="vertTwo" presStyleCnt="0"/>
      <dgm:spPr/>
    </dgm:pt>
    <dgm:pt modelId="{816FE68E-36DD-5D45-89B4-44F3EE30E2B6}" type="pres">
      <dgm:prSet presAssocID="{D083AD82-B844-DB41-82B4-E64AD8169131}" presName="txTwo" presStyleLbl="node2" presStyleIdx="1" presStyleCnt="3">
        <dgm:presLayoutVars>
          <dgm:chPref val="3"/>
        </dgm:presLayoutVars>
      </dgm:prSet>
      <dgm:spPr/>
    </dgm:pt>
    <dgm:pt modelId="{BF210B86-8E9D-44E0-BE87-4326CAF84419}" type="pres">
      <dgm:prSet presAssocID="{D083AD82-B844-DB41-82B4-E64AD8169131}" presName="parTransTwo" presStyleCnt="0"/>
      <dgm:spPr/>
    </dgm:pt>
    <dgm:pt modelId="{7D677E68-4D80-4441-9C03-B03BA2512332}" type="pres">
      <dgm:prSet presAssocID="{D083AD82-B844-DB41-82B4-E64AD8169131}" presName="horzTwo" presStyleCnt="0"/>
      <dgm:spPr/>
    </dgm:pt>
    <dgm:pt modelId="{4C912D68-14C8-4034-8595-F5B3E4A321B7}" type="pres">
      <dgm:prSet presAssocID="{ACB1EDF2-2840-442F-B8E7-FCEA38BA8A0B}" presName="vertThree" presStyleCnt="0"/>
      <dgm:spPr/>
    </dgm:pt>
    <dgm:pt modelId="{06A99A98-D4DA-4364-A2B3-AB85FC8EE39D}" type="pres">
      <dgm:prSet presAssocID="{ACB1EDF2-2840-442F-B8E7-FCEA38BA8A0B}" presName="txThree" presStyleLbl="node3" presStyleIdx="2" presStyleCnt="6">
        <dgm:presLayoutVars>
          <dgm:chPref val="3"/>
        </dgm:presLayoutVars>
      </dgm:prSet>
      <dgm:spPr/>
    </dgm:pt>
    <dgm:pt modelId="{8B5814A8-69B5-4290-9BE1-9C9F79943B83}" type="pres">
      <dgm:prSet presAssocID="{ACB1EDF2-2840-442F-B8E7-FCEA38BA8A0B}" presName="horzThree" presStyleCnt="0"/>
      <dgm:spPr/>
    </dgm:pt>
    <dgm:pt modelId="{AA715A10-32C2-441D-9F6D-93F1ADFA9450}" type="pres">
      <dgm:prSet presAssocID="{D1CDACDA-5999-4487-A7EC-455F44184C69}" presName="sibSpaceThree" presStyleCnt="0"/>
      <dgm:spPr/>
    </dgm:pt>
    <dgm:pt modelId="{01AE18AC-A099-42D6-ADFD-9ED07B24BADA}" type="pres">
      <dgm:prSet presAssocID="{084DC207-5153-469D-BD0D-A1FD86B9D692}" presName="vertThree" presStyleCnt="0"/>
      <dgm:spPr/>
    </dgm:pt>
    <dgm:pt modelId="{5E2E1112-0456-4E7F-9ACF-511C710C3B30}" type="pres">
      <dgm:prSet presAssocID="{084DC207-5153-469D-BD0D-A1FD86B9D692}" presName="txThree" presStyleLbl="node3" presStyleIdx="3" presStyleCnt="6">
        <dgm:presLayoutVars>
          <dgm:chPref val="3"/>
        </dgm:presLayoutVars>
      </dgm:prSet>
      <dgm:spPr/>
    </dgm:pt>
    <dgm:pt modelId="{127C06B9-5C12-4DD6-B85B-1A3F9189D316}" type="pres">
      <dgm:prSet presAssocID="{084DC207-5153-469D-BD0D-A1FD86B9D692}" presName="horzThree" presStyleCnt="0"/>
      <dgm:spPr/>
    </dgm:pt>
    <dgm:pt modelId="{8B3EEE50-FC66-47BE-B953-7030C742A3A8}" type="pres">
      <dgm:prSet presAssocID="{1204CFFE-2683-4240-B223-8287CC37869B}" presName="sibSpaceTwo" presStyleCnt="0"/>
      <dgm:spPr/>
    </dgm:pt>
    <dgm:pt modelId="{60440F03-68CD-4E59-A3AD-1C73C5214F9A}" type="pres">
      <dgm:prSet presAssocID="{43A14B9E-A3D5-45B1-9768-0A7F352DB6BE}" presName="vertTwo" presStyleCnt="0"/>
      <dgm:spPr/>
    </dgm:pt>
    <dgm:pt modelId="{02A2AC06-86AD-4602-8E37-258C1B746B4D}" type="pres">
      <dgm:prSet presAssocID="{43A14B9E-A3D5-45B1-9768-0A7F352DB6BE}" presName="txTwo" presStyleLbl="node2" presStyleIdx="2" presStyleCnt="3">
        <dgm:presLayoutVars>
          <dgm:chPref val="3"/>
        </dgm:presLayoutVars>
      </dgm:prSet>
      <dgm:spPr/>
    </dgm:pt>
    <dgm:pt modelId="{DBA10002-DD3D-4AC1-98CA-8100958526C3}" type="pres">
      <dgm:prSet presAssocID="{43A14B9E-A3D5-45B1-9768-0A7F352DB6BE}" presName="parTransTwo" presStyleCnt="0"/>
      <dgm:spPr/>
    </dgm:pt>
    <dgm:pt modelId="{8989D2DD-ADCD-4506-812D-81DB816D11AE}" type="pres">
      <dgm:prSet presAssocID="{43A14B9E-A3D5-45B1-9768-0A7F352DB6BE}" presName="horzTwo" presStyleCnt="0"/>
      <dgm:spPr/>
    </dgm:pt>
    <dgm:pt modelId="{EA7389B8-D07B-466F-AE70-BAB219C1888C}" type="pres">
      <dgm:prSet presAssocID="{AB163987-84E4-4909-996E-57A076AA1284}" presName="vertThree" presStyleCnt="0"/>
      <dgm:spPr/>
    </dgm:pt>
    <dgm:pt modelId="{BAA255CD-6C04-4BAE-BCED-C67023D1CF90}" type="pres">
      <dgm:prSet presAssocID="{AB163987-84E4-4909-996E-57A076AA1284}" presName="txThree" presStyleLbl="node3" presStyleIdx="4" presStyleCnt="6">
        <dgm:presLayoutVars>
          <dgm:chPref val="3"/>
        </dgm:presLayoutVars>
      </dgm:prSet>
      <dgm:spPr/>
    </dgm:pt>
    <dgm:pt modelId="{2C2A6249-D93D-43E7-833A-4D7C74EF5CD0}" type="pres">
      <dgm:prSet presAssocID="{AB163987-84E4-4909-996E-57A076AA1284}" presName="horzThree" presStyleCnt="0"/>
      <dgm:spPr/>
    </dgm:pt>
    <dgm:pt modelId="{3BFD2182-B003-4B45-9ABC-FBE0D4BBD37C}" type="pres">
      <dgm:prSet presAssocID="{041AE91E-BE18-4E34-9898-33E812617479}" presName="sibSpaceThree" presStyleCnt="0"/>
      <dgm:spPr/>
    </dgm:pt>
    <dgm:pt modelId="{DB439588-49A9-489C-B75E-93F7A969B2FA}" type="pres">
      <dgm:prSet presAssocID="{7065E520-E77A-4A20-B074-618D733ECEEC}" presName="vertThree" presStyleCnt="0"/>
      <dgm:spPr/>
    </dgm:pt>
    <dgm:pt modelId="{0B5233E3-DBE0-4ED2-BB32-CDA944424D50}" type="pres">
      <dgm:prSet presAssocID="{7065E520-E77A-4A20-B074-618D733ECEEC}" presName="txThree" presStyleLbl="node3" presStyleIdx="5" presStyleCnt="6">
        <dgm:presLayoutVars>
          <dgm:chPref val="3"/>
        </dgm:presLayoutVars>
      </dgm:prSet>
      <dgm:spPr/>
    </dgm:pt>
    <dgm:pt modelId="{DE8F9157-6BA1-4618-9F5E-6D9BF8CC6A4F}" type="pres">
      <dgm:prSet presAssocID="{7065E520-E77A-4A20-B074-618D733ECEEC}" presName="horzThree" presStyleCnt="0"/>
      <dgm:spPr/>
    </dgm:pt>
  </dgm:ptLst>
  <dgm:cxnLst>
    <dgm:cxn modelId="{73ABBB08-955F-3C4C-8D32-2280CCFB83AE}" type="presOf" srcId="{88BD7D0C-F075-4546-B654-C69EF9634CC4}" destId="{93800CE9-BC61-C943-9805-B4D058CF0BBB}" srcOrd="0" destOrd="0" presId="urn:microsoft.com/office/officeart/2005/8/layout/hierarchy4"/>
    <dgm:cxn modelId="{089DC50B-478C-064F-BAB4-CDA5542B538C}" srcId="{5243B4D3-C482-0943-A761-9133D18B6208}" destId="{D083AD82-B844-DB41-82B4-E64AD8169131}" srcOrd="1" destOrd="0" parTransId="{20D287C6-8759-7841-AF3A-38009847EBEF}" sibTransId="{1204CFFE-2683-4240-B223-8287CC37869B}"/>
    <dgm:cxn modelId="{A87D551C-DC7B-41C5-AC38-34754B86FCC4}" type="presOf" srcId="{43A14B9E-A3D5-45B1-9768-0A7F352DB6BE}" destId="{02A2AC06-86AD-4602-8E37-258C1B746B4D}" srcOrd="0" destOrd="0" presId="urn:microsoft.com/office/officeart/2005/8/layout/hierarchy4"/>
    <dgm:cxn modelId="{5247FE21-89BD-8F4B-ABB2-CA59874317C4}" srcId="{88BD7D0C-F075-4546-B654-C69EF9634CC4}" destId="{2BD932C9-3523-6544-B711-747626DB064F}" srcOrd="2" destOrd="0" parTransId="{919CADA7-672B-7848-9E36-89A56D88C511}" sibTransId="{0B305577-FD25-B54D-A854-5A89EE76C0C9}"/>
    <dgm:cxn modelId="{0476DC37-7599-4240-BA0F-EA62DB822853}" srcId="{D083AD82-B844-DB41-82B4-E64AD8169131}" destId="{084DC207-5153-469D-BD0D-A1FD86B9D692}" srcOrd="1" destOrd="0" parTransId="{54473772-4623-4E44-8B30-70449777DB72}" sibTransId="{637E95D6-DFF1-4810-A386-B5519096D5A8}"/>
    <dgm:cxn modelId="{84842E63-7B38-C245-AC3C-959927CD2C3C}" type="presOf" srcId="{2BD932C9-3523-6544-B711-747626DB064F}" destId="{85E1CAA2-1FE1-154A-AD8C-53A03BC59FDA}" srcOrd="0" destOrd="0" presId="urn:microsoft.com/office/officeart/2005/8/layout/hierarchy4"/>
    <dgm:cxn modelId="{A9EFC844-F8B9-8941-86A8-A6B21436FE70}" type="presOf" srcId="{5243B4D3-C482-0943-A761-9133D18B6208}" destId="{D847F37E-C5C8-EB43-BD81-13D2E7EDF723}" srcOrd="0" destOrd="0" presId="urn:microsoft.com/office/officeart/2005/8/layout/hierarchy4"/>
    <dgm:cxn modelId="{90EFAA46-B341-324B-88B4-4A9A933DCE01}" type="presOf" srcId="{EFA4AD0F-3F0D-8748-BACE-C3BB63E8B065}" destId="{89D27D6A-98A7-4D43-96E7-FBFAF7841122}" srcOrd="0" destOrd="0" presId="urn:microsoft.com/office/officeart/2005/8/layout/hierarchy4"/>
    <dgm:cxn modelId="{C8BCB467-4E1C-4CF0-8651-36AC0251AE5E}" srcId="{43A14B9E-A3D5-45B1-9768-0A7F352DB6BE}" destId="{AB163987-84E4-4909-996E-57A076AA1284}" srcOrd="0" destOrd="0" parTransId="{1CF2DA31-1E7E-4D6A-953E-7B60E1E0E684}" sibTransId="{041AE91E-BE18-4E34-9898-33E812617479}"/>
    <dgm:cxn modelId="{1A064B4C-074D-4D4B-A15D-BB5195BEECA3}" srcId="{5243B4D3-C482-0943-A761-9133D18B6208}" destId="{43A14B9E-A3D5-45B1-9768-0A7F352DB6BE}" srcOrd="2" destOrd="0" parTransId="{84DDA7F2-3BDE-49B4-B357-646DAD5554F8}" sibTransId="{A5D43AAE-B010-4A83-8EDC-DA403FB7186F}"/>
    <dgm:cxn modelId="{79D41F6D-BA4F-467E-B9F3-070D3BEEBD7B}" type="presOf" srcId="{AB163987-84E4-4909-996E-57A076AA1284}" destId="{BAA255CD-6C04-4BAE-BCED-C67023D1CF90}" srcOrd="0" destOrd="0" presId="urn:microsoft.com/office/officeart/2005/8/layout/hierarchy4"/>
    <dgm:cxn modelId="{BF4F216D-2C8A-CD41-88D7-5CBE2029FBB1}" type="presOf" srcId="{D083AD82-B844-DB41-82B4-E64AD8169131}" destId="{816FE68E-36DD-5D45-89B4-44F3EE30E2B6}" srcOrd="0" destOrd="0" presId="urn:microsoft.com/office/officeart/2005/8/layout/hierarchy4"/>
    <dgm:cxn modelId="{6E890250-D0C7-FA4A-9440-BE9066D22B69}" type="presOf" srcId="{D9E864D5-A0F0-2546-AE9A-F631D2D02982}" destId="{5FD92237-8054-3A4D-B56D-BB25042764A5}" srcOrd="0" destOrd="0" presId="urn:microsoft.com/office/officeart/2005/8/layout/hierarchy4"/>
    <dgm:cxn modelId="{F30D9B70-643A-1D46-A5FC-75F597F45BA6}" type="presOf" srcId="{EFA93C9B-9380-C44F-9D56-D5105E835613}" destId="{78D51CE8-D191-CB40-921F-BCF329C8F48D}" srcOrd="0" destOrd="0" presId="urn:microsoft.com/office/officeart/2005/8/layout/hierarchy4"/>
    <dgm:cxn modelId="{4FDEBC77-CFA9-8C4A-87E2-34B27CD41021}" type="presOf" srcId="{A6EDC9DB-2193-C84C-B014-25154E2C40EE}" destId="{C8AEEDD8-693C-C74E-AEB8-35515F7AE859}" srcOrd="0" destOrd="0" presId="urn:microsoft.com/office/officeart/2005/8/layout/hierarchy4"/>
    <dgm:cxn modelId="{DB0C027C-CFD5-194E-9D45-1957C9003423}" srcId="{88BD7D0C-F075-4546-B654-C69EF9634CC4}" destId="{9C4131D0-308C-BD41-8794-15BBA5CCCE65}" srcOrd="3" destOrd="0" parTransId="{954397B0-775C-8845-8E24-2E9DD55AD2C6}" sibTransId="{A75F754E-D4F4-AD44-855C-A95BA753EC02}"/>
    <dgm:cxn modelId="{0048217C-3616-D34A-A839-B48DBCC7AEC7}" srcId="{88BD7D0C-F075-4546-B654-C69EF9634CC4}" destId="{EFA4AD0F-3F0D-8748-BACE-C3BB63E8B065}" srcOrd="1" destOrd="0" parTransId="{359A38D1-0E50-7543-A672-1BE012559A1F}" sibTransId="{F4870B63-8583-1048-B791-C60C7A51D24F}"/>
    <dgm:cxn modelId="{766D498A-3B32-4FC9-B151-9E87F99E841B}" type="presOf" srcId="{7065E520-E77A-4A20-B074-618D733ECEEC}" destId="{0B5233E3-DBE0-4ED2-BB32-CDA944424D50}" srcOrd="0" destOrd="0" presId="urn:microsoft.com/office/officeart/2005/8/layout/hierarchy4"/>
    <dgm:cxn modelId="{725A2D9A-DC7E-46A7-96D6-53B5C5C6B45E}" srcId="{D083AD82-B844-DB41-82B4-E64AD8169131}" destId="{ACB1EDF2-2840-442F-B8E7-FCEA38BA8A0B}" srcOrd="0" destOrd="0" parTransId="{5335B590-E7EA-439D-AC2F-B1E0B4F9976A}" sibTransId="{D1CDACDA-5999-4487-A7EC-455F44184C69}"/>
    <dgm:cxn modelId="{2CE370A4-F442-8E4B-8DA8-86B79B4331C9}" srcId="{A6EDC9DB-2193-C84C-B014-25154E2C40EE}" destId="{5243B4D3-C482-0943-A761-9133D18B6208}" srcOrd="0" destOrd="0" parTransId="{3B1FE088-CC99-8947-B7D5-1EAE6D979D95}" sibTransId="{33BDD62F-12B9-6B43-AE90-82019C82DC6A}"/>
    <dgm:cxn modelId="{38F04BA5-9A3D-3142-8ABA-E50FDD41F265}" type="presOf" srcId="{9C4131D0-308C-BD41-8794-15BBA5CCCE65}" destId="{FFECFBA3-D446-DE4A-B16B-7F3694055BC4}" srcOrd="0" destOrd="0" presId="urn:microsoft.com/office/officeart/2005/8/layout/hierarchy4"/>
    <dgm:cxn modelId="{861FF8A5-210D-E54A-A05F-D4A5547E54DE}" srcId="{88BD7D0C-F075-4546-B654-C69EF9634CC4}" destId="{00299694-B223-C849-BC33-B4382431B28D}" srcOrd="0" destOrd="0" parTransId="{B72A8885-D566-7D4B-9A53-ADA59E8DD2EE}" sibTransId="{4493448A-6479-9C4A-865B-573405133307}"/>
    <dgm:cxn modelId="{272459B4-177D-C446-B9E1-4C7454089C77}" srcId="{D9E864D5-A0F0-2546-AE9A-F631D2D02982}" destId="{EFA93C9B-9380-C44F-9D56-D5105E835613}" srcOrd="0" destOrd="0" parTransId="{DD9127AD-1F53-CD47-A1CA-F528B5F99219}" sibTransId="{97271236-C926-8245-8EC5-3900E51C38D3}"/>
    <dgm:cxn modelId="{30D0B3BB-8BCC-4FB7-B031-19ABB1AC2231}" type="presOf" srcId="{084DC207-5153-469D-BD0D-A1FD86B9D692}" destId="{5E2E1112-0456-4E7F-9ACF-511C710C3B30}" srcOrd="0" destOrd="0" presId="urn:microsoft.com/office/officeart/2005/8/layout/hierarchy4"/>
    <dgm:cxn modelId="{6699F3C0-CEB9-1A49-9497-C67C118E7CB1}" type="presOf" srcId="{00299694-B223-C849-BC33-B4382431B28D}" destId="{B8BF9A94-160E-B944-89DF-9B68CA23D13A}" srcOrd="0" destOrd="0" presId="urn:microsoft.com/office/officeart/2005/8/layout/hierarchy4"/>
    <dgm:cxn modelId="{CE725BC1-3536-044C-AFDF-55545AF1A1D2}" srcId="{5243B4D3-C482-0943-A761-9133D18B6208}" destId="{D9E864D5-A0F0-2546-AE9A-F631D2D02982}" srcOrd="0" destOrd="0" parTransId="{F2530DA0-F000-AB47-89F2-349B5661AE8D}" sibTransId="{66407A79-7548-5740-B391-D2EFCD7A93E9}"/>
    <dgm:cxn modelId="{21CECDCC-0493-4AC1-AD94-D5B5CE016AAC}" srcId="{43A14B9E-A3D5-45B1-9768-0A7F352DB6BE}" destId="{7065E520-E77A-4A20-B074-618D733ECEEC}" srcOrd="1" destOrd="0" parTransId="{97C42C51-93F8-426E-92BB-43697127A8F7}" sibTransId="{3EB14C90-C8A5-43C4-A262-E56E44D1C5C0}"/>
    <dgm:cxn modelId="{15B4ACE0-87DA-449B-BEB6-1D621D9250D6}" type="presOf" srcId="{ACB1EDF2-2840-442F-B8E7-FCEA38BA8A0B}" destId="{06A99A98-D4DA-4364-A2B3-AB85FC8EE39D}" srcOrd="0" destOrd="0" presId="urn:microsoft.com/office/officeart/2005/8/layout/hierarchy4"/>
    <dgm:cxn modelId="{F127B8E1-D67A-0F4C-9DA0-EFB2EDF6A525}" srcId="{D9E864D5-A0F0-2546-AE9A-F631D2D02982}" destId="{88BD7D0C-F075-4546-B654-C69EF9634CC4}" srcOrd="1" destOrd="0" parTransId="{05D03643-0D74-324B-B45D-056A070C0940}" sibTransId="{1515345F-AE38-8C44-AF71-8F7648BB214C}"/>
    <dgm:cxn modelId="{D996EB5E-53CC-094E-B932-8CF32D2AECC3}" type="presParOf" srcId="{C8AEEDD8-693C-C74E-AEB8-35515F7AE859}" destId="{C57E6E04-F469-164F-9470-3A77AAEC82EB}" srcOrd="0" destOrd="0" presId="urn:microsoft.com/office/officeart/2005/8/layout/hierarchy4"/>
    <dgm:cxn modelId="{95FBBF5F-DE27-794B-A117-FFFD29E81D73}" type="presParOf" srcId="{C57E6E04-F469-164F-9470-3A77AAEC82EB}" destId="{D847F37E-C5C8-EB43-BD81-13D2E7EDF723}" srcOrd="0" destOrd="0" presId="urn:microsoft.com/office/officeart/2005/8/layout/hierarchy4"/>
    <dgm:cxn modelId="{8C9EAA1A-B381-354C-9F9C-D96E535520D4}" type="presParOf" srcId="{C57E6E04-F469-164F-9470-3A77AAEC82EB}" destId="{240C1B49-A9EE-2246-A857-B2D202F55BFF}" srcOrd="1" destOrd="0" presId="urn:microsoft.com/office/officeart/2005/8/layout/hierarchy4"/>
    <dgm:cxn modelId="{CB092FA0-154A-D343-8148-6C941DD12883}" type="presParOf" srcId="{C57E6E04-F469-164F-9470-3A77AAEC82EB}" destId="{BC862026-691C-FF47-8827-6375712E4F03}" srcOrd="2" destOrd="0" presId="urn:microsoft.com/office/officeart/2005/8/layout/hierarchy4"/>
    <dgm:cxn modelId="{9C6E2F43-F2CB-AC44-97E8-4E1434F8B26F}" type="presParOf" srcId="{BC862026-691C-FF47-8827-6375712E4F03}" destId="{2347FC7C-A872-2D48-A751-CDC1AEA5F569}" srcOrd="0" destOrd="0" presId="urn:microsoft.com/office/officeart/2005/8/layout/hierarchy4"/>
    <dgm:cxn modelId="{BF428C54-C1B5-0740-96C3-7B096D5B5B4B}" type="presParOf" srcId="{2347FC7C-A872-2D48-A751-CDC1AEA5F569}" destId="{5FD92237-8054-3A4D-B56D-BB25042764A5}" srcOrd="0" destOrd="0" presId="urn:microsoft.com/office/officeart/2005/8/layout/hierarchy4"/>
    <dgm:cxn modelId="{083BD840-E190-4F46-8D1A-9A36B9871A0C}" type="presParOf" srcId="{2347FC7C-A872-2D48-A751-CDC1AEA5F569}" destId="{B3AE85F1-F428-404A-942D-04C19B099B8E}" srcOrd="1" destOrd="0" presId="urn:microsoft.com/office/officeart/2005/8/layout/hierarchy4"/>
    <dgm:cxn modelId="{D147C281-25D3-5043-8575-E5C2D78E6D73}" type="presParOf" srcId="{2347FC7C-A872-2D48-A751-CDC1AEA5F569}" destId="{515148E0-0F93-5045-B456-A122078F9A25}" srcOrd="2" destOrd="0" presId="urn:microsoft.com/office/officeart/2005/8/layout/hierarchy4"/>
    <dgm:cxn modelId="{E539F23A-01CE-F842-B9BA-E94BF1FBD823}" type="presParOf" srcId="{515148E0-0F93-5045-B456-A122078F9A25}" destId="{8268DE65-B20A-8940-9138-C06A9A401945}" srcOrd="0" destOrd="0" presId="urn:microsoft.com/office/officeart/2005/8/layout/hierarchy4"/>
    <dgm:cxn modelId="{3D7D115D-D36D-954E-9D83-DD4C1BAF8428}" type="presParOf" srcId="{8268DE65-B20A-8940-9138-C06A9A401945}" destId="{78D51CE8-D191-CB40-921F-BCF329C8F48D}" srcOrd="0" destOrd="0" presId="urn:microsoft.com/office/officeart/2005/8/layout/hierarchy4"/>
    <dgm:cxn modelId="{441B202F-BCB9-1A4E-BDBC-4EB872099F23}" type="presParOf" srcId="{8268DE65-B20A-8940-9138-C06A9A401945}" destId="{AABDBD13-0B00-9F4A-9745-C5FAA3884B8C}" srcOrd="1" destOrd="0" presId="urn:microsoft.com/office/officeart/2005/8/layout/hierarchy4"/>
    <dgm:cxn modelId="{94C705AB-11D6-DE40-9CE9-4FC47DF0BEFA}" type="presParOf" srcId="{515148E0-0F93-5045-B456-A122078F9A25}" destId="{45B075EF-1B0F-7C43-B1FD-543CA04D13D9}" srcOrd="1" destOrd="0" presId="urn:microsoft.com/office/officeart/2005/8/layout/hierarchy4"/>
    <dgm:cxn modelId="{A90BEC37-DEBC-DC49-B9ED-D4E74A69A464}" type="presParOf" srcId="{515148E0-0F93-5045-B456-A122078F9A25}" destId="{27EA0753-5700-5F46-9CAC-A32CB66FDE92}" srcOrd="2" destOrd="0" presId="urn:microsoft.com/office/officeart/2005/8/layout/hierarchy4"/>
    <dgm:cxn modelId="{28C1F266-2AE1-2247-A7FE-7528262FD229}" type="presParOf" srcId="{27EA0753-5700-5F46-9CAC-A32CB66FDE92}" destId="{93800CE9-BC61-C943-9805-B4D058CF0BBB}" srcOrd="0" destOrd="0" presId="urn:microsoft.com/office/officeart/2005/8/layout/hierarchy4"/>
    <dgm:cxn modelId="{0AEDD258-E3E6-C744-9D56-BABB9BC8A800}" type="presParOf" srcId="{27EA0753-5700-5F46-9CAC-A32CB66FDE92}" destId="{FFDA539B-D8AD-A640-AAB4-36CD147F41D7}" srcOrd="1" destOrd="0" presId="urn:microsoft.com/office/officeart/2005/8/layout/hierarchy4"/>
    <dgm:cxn modelId="{958A77EA-D5A9-6F44-9955-0CAC5B57AAA5}" type="presParOf" srcId="{27EA0753-5700-5F46-9CAC-A32CB66FDE92}" destId="{A70BD80D-2EE5-6541-BD2D-BE375BEF6C2C}" srcOrd="2" destOrd="0" presId="urn:microsoft.com/office/officeart/2005/8/layout/hierarchy4"/>
    <dgm:cxn modelId="{C1FD401A-9978-8641-97CE-4C5B7D079A37}" type="presParOf" srcId="{A70BD80D-2EE5-6541-BD2D-BE375BEF6C2C}" destId="{F1038E6A-B9F7-F549-8C3D-1F0D965F8F74}" srcOrd="0" destOrd="0" presId="urn:microsoft.com/office/officeart/2005/8/layout/hierarchy4"/>
    <dgm:cxn modelId="{6FAAB2FC-9A9D-D74C-9B5A-CEA77FAA8FC5}" type="presParOf" srcId="{F1038E6A-B9F7-F549-8C3D-1F0D965F8F74}" destId="{B8BF9A94-160E-B944-89DF-9B68CA23D13A}" srcOrd="0" destOrd="0" presId="urn:microsoft.com/office/officeart/2005/8/layout/hierarchy4"/>
    <dgm:cxn modelId="{87376427-A9FB-5247-877F-B3FBC3C5B64F}" type="presParOf" srcId="{F1038E6A-B9F7-F549-8C3D-1F0D965F8F74}" destId="{EAC7EFCD-1519-4040-81E9-14335AEA704A}" srcOrd="1" destOrd="0" presId="urn:microsoft.com/office/officeart/2005/8/layout/hierarchy4"/>
    <dgm:cxn modelId="{CCBCDEE7-1D08-BE4F-989E-E73928766710}" type="presParOf" srcId="{A70BD80D-2EE5-6541-BD2D-BE375BEF6C2C}" destId="{3CBB4F73-0F60-2848-8162-A2D077FAA5DC}" srcOrd="1" destOrd="0" presId="urn:microsoft.com/office/officeart/2005/8/layout/hierarchy4"/>
    <dgm:cxn modelId="{B03E3B84-CFDC-CE4D-BCB7-4588D352D4DA}" type="presParOf" srcId="{A70BD80D-2EE5-6541-BD2D-BE375BEF6C2C}" destId="{CEAE8AA7-5171-B645-B3E0-AA4732F06875}" srcOrd="2" destOrd="0" presId="urn:microsoft.com/office/officeart/2005/8/layout/hierarchy4"/>
    <dgm:cxn modelId="{FE191B8B-AD49-8546-8E13-CE71639B53C5}" type="presParOf" srcId="{CEAE8AA7-5171-B645-B3E0-AA4732F06875}" destId="{89D27D6A-98A7-4D43-96E7-FBFAF7841122}" srcOrd="0" destOrd="0" presId="urn:microsoft.com/office/officeart/2005/8/layout/hierarchy4"/>
    <dgm:cxn modelId="{BFB40F57-0DC5-5D48-8323-6C5D9B88CA96}" type="presParOf" srcId="{CEAE8AA7-5171-B645-B3E0-AA4732F06875}" destId="{48284B26-2577-234E-85C6-4F04C5543CED}" srcOrd="1" destOrd="0" presId="urn:microsoft.com/office/officeart/2005/8/layout/hierarchy4"/>
    <dgm:cxn modelId="{8FE7F5B0-790B-624B-A860-4A40F74A454D}" type="presParOf" srcId="{A70BD80D-2EE5-6541-BD2D-BE375BEF6C2C}" destId="{EFD847B5-F2B4-AA4A-8C1A-FC671B800049}" srcOrd="3" destOrd="0" presId="urn:microsoft.com/office/officeart/2005/8/layout/hierarchy4"/>
    <dgm:cxn modelId="{BBBCD3AD-84DA-E84B-A1C1-6E0D44B8EF65}" type="presParOf" srcId="{A70BD80D-2EE5-6541-BD2D-BE375BEF6C2C}" destId="{0D535CF9-FB18-EF45-8D8A-9263EB7F584F}" srcOrd="4" destOrd="0" presId="urn:microsoft.com/office/officeart/2005/8/layout/hierarchy4"/>
    <dgm:cxn modelId="{FBC5695C-3CB7-544F-BF94-77C181DBBF74}" type="presParOf" srcId="{0D535CF9-FB18-EF45-8D8A-9263EB7F584F}" destId="{85E1CAA2-1FE1-154A-AD8C-53A03BC59FDA}" srcOrd="0" destOrd="0" presId="urn:microsoft.com/office/officeart/2005/8/layout/hierarchy4"/>
    <dgm:cxn modelId="{48BC16C4-7FD3-9F40-A821-A6D47FD8CCB5}" type="presParOf" srcId="{0D535CF9-FB18-EF45-8D8A-9263EB7F584F}" destId="{F53057B0-0643-2D41-9521-432B8FA2E4A3}" srcOrd="1" destOrd="0" presId="urn:microsoft.com/office/officeart/2005/8/layout/hierarchy4"/>
    <dgm:cxn modelId="{CF3AEE26-2EFB-6444-B8CF-94A0CFF9956F}" type="presParOf" srcId="{A70BD80D-2EE5-6541-BD2D-BE375BEF6C2C}" destId="{9B28A253-E600-2045-97FC-2B7E4A585577}" srcOrd="5" destOrd="0" presId="urn:microsoft.com/office/officeart/2005/8/layout/hierarchy4"/>
    <dgm:cxn modelId="{865D1D3D-6C4A-D348-86E0-A5DA45AAEF0A}" type="presParOf" srcId="{A70BD80D-2EE5-6541-BD2D-BE375BEF6C2C}" destId="{304FBF5D-40EF-554D-B92A-2E32CE5DD96E}" srcOrd="6" destOrd="0" presId="urn:microsoft.com/office/officeart/2005/8/layout/hierarchy4"/>
    <dgm:cxn modelId="{CACBE326-4E09-504A-BC7A-FF10B309569D}" type="presParOf" srcId="{304FBF5D-40EF-554D-B92A-2E32CE5DD96E}" destId="{FFECFBA3-D446-DE4A-B16B-7F3694055BC4}" srcOrd="0" destOrd="0" presId="urn:microsoft.com/office/officeart/2005/8/layout/hierarchy4"/>
    <dgm:cxn modelId="{1000512B-0823-7C4D-BC67-B8B16A0821F5}" type="presParOf" srcId="{304FBF5D-40EF-554D-B92A-2E32CE5DD96E}" destId="{14DDA3CE-09EC-6C4A-B177-5A66942A3B28}" srcOrd="1" destOrd="0" presId="urn:microsoft.com/office/officeart/2005/8/layout/hierarchy4"/>
    <dgm:cxn modelId="{5AD79F07-7ACF-2547-998E-F9DF12234095}" type="presParOf" srcId="{BC862026-691C-FF47-8827-6375712E4F03}" destId="{99C073B3-30AE-A74E-B967-0F7A42AA1EEC}" srcOrd="1" destOrd="0" presId="urn:microsoft.com/office/officeart/2005/8/layout/hierarchy4"/>
    <dgm:cxn modelId="{0076254D-38C5-BA43-A85E-FE56A1CD5FCB}" type="presParOf" srcId="{BC862026-691C-FF47-8827-6375712E4F03}" destId="{3F1FA81E-1C87-CD41-8356-09398B6B15A9}" srcOrd="2" destOrd="0" presId="urn:microsoft.com/office/officeart/2005/8/layout/hierarchy4"/>
    <dgm:cxn modelId="{155A3B3B-37C0-AC42-ACDE-B0D71F4F2686}" type="presParOf" srcId="{3F1FA81E-1C87-CD41-8356-09398B6B15A9}" destId="{816FE68E-36DD-5D45-89B4-44F3EE30E2B6}" srcOrd="0" destOrd="0" presId="urn:microsoft.com/office/officeart/2005/8/layout/hierarchy4"/>
    <dgm:cxn modelId="{A6209CCB-1187-4407-A217-446614295A42}" type="presParOf" srcId="{3F1FA81E-1C87-CD41-8356-09398B6B15A9}" destId="{BF210B86-8E9D-44E0-BE87-4326CAF84419}" srcOrd="1" destOrd="0" presId="urn:microsoft.com/office/officeart/2005/8/layout/hierarchy4"/>
    <dgm:cxn modelId="{C0064DCD-F379-A844-8FAC-C848BF319F51}" type="presParOf" srcId="{3F1FA81E-1C87-CD41-8356-09398B6B15A9}" destId="{7D677E68-4D80-4441-9C03-B03BA2512332}" srcOrd="2" destOrd="0" presId="urn:microsoft.com/office/officeart/2005/8/layout/hierarchy4"/>
    <dgm:cxn modelId="{CDE04C44-3D0B-4349-8524-7A3BAA2A5596}" type="presParOf" srcId="{7D677E68-4D80-4441-9C03-B03BA2512332}" destId="{4C912D68-14C8-4034-8595-F5B3E4A321B7}" srcOrd="0" destOrd="0" presId="urn:microsoft.com/office/officeart/2005/8/layout/hierarchy4"/>
    <dgm:cxn modelId="{CA7AE1BA-7854-4D93-B672-19E5118F2629}" type="presParOf" srcId="{4C912D68-14C8-4034-8595-F5B3E4A321B7}" destId="{06A99A98-D4DA-4364-A2B3-AB85FC8EE39D}" srcOrd="0" destOrd="0" presId="urn:microsoft.com/office/officeart/2005/8/layout/hierarchy4"/>
    <dgm:cxn modelId="{502B3A4A-7E7F-4EE6-9EEA-A1861B457F98}" type="presParOf" srcId="{4C912D68-14C8-4034-8595-F5B3E4A321B7}" destId="{8B5814A8-69B5-4290-9BE1-9C9F79943B83}" srcOrd="1" destOrd="0" presId="urn:microsoft.com/office/officeart/2005/8/layout/hierarchy4"/>
    <dgm:cxn modelId="{8308268F-8AE6-4EDC-B898-324B5DB511A1}" type="presParOf" srcId="{7D677E68-4D80-4441-9C03-B03BA2512332}" destId="{AA715A10-32C2-441D-9F6D-93F1ADFA9450}" srcOrd="1" destOrd="0" presId="urn:microsoft.com/office/officeart/2005/8/layout/hierarchy4"/>
    <dgm:cxn modelId="{C7DAC12C-141D-4A51-8018-B2C930F3D2AD}" type="presParOf" srcId="{7D677E68-4D80-4441-9C03-B03BA2512332}" destId="{01AE18AC-A099-42D6-ADFD-9ED07B24BADA}" srcOrd="2" destOrd="0" presId="urn:microsoft.com/office/officeart/2005/8/layout/hierarchy4"/>
    <dgm:cxn modelId="{5E875E09-9697-4A65-821B-FA1A50CB2FF9}" type="presParOf" srcId="{01AE18AC-A099-42D6-ADFD-9ED07B24BADA}" destId="{5E2E1112-0456-4E7F-9ACF-511C710C3B30}" srcOrd="0" destOrd="0" presId="urn:microsoft.com/office/officeart/2005/8/layout/hierarchy4"/>
    <dgm:cxn modelId="{4A952130-2351-4A47-9629-FFC08A0B77AB}" type="presParOf" srcId="{01AE18AC-A099-42D6-ADFD-9ED07B24BADA}" destId="{127C06B9-5C12-4DD6-B85B-1A3F9189D316}" srcOrd="1" destOrd="0" presId="urn:microsoft.com/office/officeart/2005/8/layout/hierarchy4"/>
    <dgm:cxn modelId="{61C4BD27-4284-49E5-964E-FAB172411B15}" type="presParOf" srcId="{BC862026-691C-FF47-8827-6375712E4F03}" destId="{8B3EEE50-FC66-47BE-B953-7030C742A3A8}" srcOrd="3" destOrd="0" presId="urn:microsoft.com/office/officeart/2005/8/layout/hierarchy4"/>
    <dgm:cxn modelId="{38DD8022-73DE-4495-B57B-54CFF9610E99}" type="presParOf" srcId="{BC862026-691C-FF47-8827-6375712E4F03}" destId="{60440F03-68CD-4E59-A3AD-1C73C5214F9A}" srcOrd="4" destOrd="0" presId="urn:microsoft.com/office/officeart/2005/8/layout/hierarchy4"/>
    <dgm:cxn modelId="{93C472ED-3E9F-4891-A3D2-3A4280747F52}" type="presParOf" srcId="{60440F03-68CD-4E59-A3AD-1C73C5214F9A}" destId="{02A2AC06-86AD-4602-8E37-258C1B746B4D}" srcOrd="0" destOrd="0" presId="urn:microsoft.com/office/officeart/2005/8/layout/hierarchy4"/>
    <dgm:cxn modelId="{66FC4AFF-7FCA-4497-BA05-BBB5C358624C}" type="presParOf" srcId="{60440F03-68CD-4E59-A3AD-1C73C5214F9A}" destId="{DBA10002-DD3D-4AC1-98CA-8100958526C3}" srcOrd="1" destOrd="0" presId="urn:microsoft.com/office/officeart/2005/8/layout/hierarchy4"/>
    <dgm:cxn modelId="{F88155CE-1B00-4A3F-BCE4-EB261FF609F3}" type="presParOf" srcId="{60440F03-68CD-4E59-A3AD-1C73C5214F9A}" destId="{8989D2DD-ADCD-4506-812D-81DB816D11AE}" srcOrd="2" destOrd="0" presId="urn:microsoft.com/office/officeart/2005/8/layout/hierarchy4"/>
    <dgm:cxn modelId="{F472CDF2-5E70-4028-ADA6-B6F31E508859}" type="presParOf" srcId="{8989D2DD-ADCD-4506-812D-81DB816D11AE}" destId="{EA7389B8-D07B-466F-AE70-BAB219C1888C}" srcOrd="0" destOrd="0" presId="urn:microsoft.com/office/officeart/2005/8/layout/hierarchy4"/>
    <dgm:cxn modelId="{184F3B88-4FEB-4EB6-AF7F-383A18BF049C}" type="presParOf" srcId="{EA7389B8-D07B-466F-AE70-BAB219C1888C}" destId="{BAA255CD-6C04-4BAE-BCED-C67023D1CF90}" srcOrd="0" destOrd="0" presId="urn:microsoft.com/office/officeart/2005/8/layout/hierarchy4"/>
    <dgm:cxn modelId="{75201A3B-31EA-4843-B7B0-68D09B546A65}" type="presParOf" srcId="{EA7389B8-D07B-466F-AE70-BAB219C1888C}" destId="{2C2A6249-D93D-43E7-833A-4D7C74EF5CD0}" srcOrd="1" destOrd="0" presId="urn:microsoft.com/office/officeart/2005/8/layout/hierarchy4"/>
    <dgm:cxn modelId="{2ACF2313-4A3B-4B8E-8655-79C261D85B8B}" type="presParOf" srcId="{8989D2DD-ADCD-4506-812D-81DB816D11AE}" destId="{3BFD2182-B003-4B45-9ABC-FBE0D4BBD37C}" srcOrd="1" destOrd="0" presId="urn:microsoft.com/office/officeart/2005/8/layout/hierarchy4"/>
    <dgm:cxn modelId="{D5664E4F-9051-4773-90D1-564FA5BAA33F}" type="presParOf" srcId="{8989D2DD-ADCD-4506-812D-81DB816D11AE}" destId="{DB439588-49A9-489C-B75E-93F7A969B2FA}" srcOrd="2" destOrd="0" presId="urn:microsoft.com/office/officeart/2005/8/layout/hierarchy4"/>
    <dgm:cxn modelId="{0063D252-55BD-44DC-AAF4-8D6D9BAC4659}" type="presParOf" srcId="{DB439588-49A9-489C-B75E-93F7A969B2FA}" destId="{0B5233E3-DBE0-4ED2-BB32-CDA944424D50}" srcOrd="0" destOrd="0" presId="urn:microsoft.com/office/officeart/2005/8/layout/hierarchy4"/>
    <dgm:cxn modelId="{A03BF404-9CEC-42FC-8E3F-26A7783ACA87}" type="presParOf" srcId="{DB439588-49A9-489C-B75E-93F7A969B2FA}" destId="{DE8F9157-6BA1-4618-9F5E-6D9BF8CC6A4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677031-30E5-E346-865D-5196BF651439}" type="doc">
      <dgm:prSet loTypeId="urn:microsoft.com/office/officeart/2005/8/layout/vProcess5" loCatId="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D35964A-0A5A-2444-948A-E97CFF3B4AA3}">
      <dgm:prSet phldrT="[Text]"/>
      <dgm:spPr>
        <a:xfrm>
          <a:off x="0" y="0"/>
          <a:ext cx="6130290" cy="718756"/>
        </a:xfrm>
      </dgm:spPr>
      <dgm:t>
        <a:bodyPr/>
        <a:lstStyle/>
        <a:p>
          <a:r>
            <a:rPr lang="en-US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Download HSA Kiosk</a:t>
          </a:r>
        </a:p>
      </dgm:t>
    </dgm:pt>
    <dgm:pt modelId="{20D8E7A0-24B9-1943-A903-08BBE40440E5}" type="parTrans" cxnId="{7D23CBF1-DED6-084A-96E7-7090E430848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8D4F43-4F18-6944-BBFC-F52CD586F5B3}" type="sibTrans" cxnId="{7D23CBF1-DED6-084A-96E7-7090E430848D}">
      <dgm:prSet/>
      <dgm:spPr>
        <a:xfrm>
          <a:off x="5663098" y="550502"/>
          <a:ext cx="467191" cy="467191"/>
        </a:xfrm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AF501E0-2EE8-BD4C-98E0-DAAABEB4D8F8}">
      <dgm:prSet phldrT="[Text]"/>
      <dgm:spPr>
        <a:xfrm>
          <a:off x="513411" y="849439"/>
          <a:ext cx="6130290" cy="718756"/>
        </a:xfrm>
      </dgm:spPr>
      <dgm:t>
        <a:bodyPr/>
        <a:lstStyle/>
        <a:p>
          <a:r>
            <a:rPr lang="en-US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Install kiosk on testing devices*</a:t>
          </a:r>
        </a:p>
      </dgm:t>
    </dgm:pt>
    <dgm:pt modelId="{ECD465CF-D30D-2540-8A0A-02592A688CC8}" type="parTrans" cxnId="{13021741-061E-C848-875F-0FA9C69986C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4A987E-1255-4340-8851-93CDE6596378}" type="sibTrans" cxnId="{13021741-061E-C848-875F-0FA9C69986CA}">
      <dgm:prSet/>
      <dgm:spPr>
        <a:xfrm>
          <a:off x="6176510" y="1399941"/>
          <a:ext cx="467191" cy="467191"/>
        </a:xfrm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E1F899A-827C-F24C-B98F-6E7CF43226C7}">
      <dgm:prSet phldrT="[Text]"/>
      <dgm:spPr>
        <a:xfrm>
          <a:off x="1019160" y="1698879"/>
          <a:ext cx="6130290" cy="718756"/>
        </a:xfrm>
      </dgm:spPr>
      <dgm:t>
        <a:bodyPr/>
        <a:lstStyle/>
        <a:p>
          <a:r>
            <a:rPr lang="en-US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Conduct Site Readiness Testing</a:t>
          </a:r>
        </a:p>
      </dgm:t>
    </dgm:pt>
    <dgm:pt modelId="{FBCA4536-3C6B-4C40-BEE8-276A2C97BDE8}" type="parTrans" cxnId="{26C88384-6BB7-A247-A168-C518E562C42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44DBDF-5FBE-BC47-8A58-E2BCC5E3E723}" type="sibTrans" cxnId="{26C88384-6BB7-A247-A168-C518E562C42A}">
      <dgm:prSet/>
      <dgm:spPr>
        <a:xfrm>
          <a:off x="6682259" y="2249381"/>
          <a:ext cx="467191" cy="467191"/>
        </a:xfrm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E441B55-0739-9D4B-A8B6-1444173447A2}">
      <dgm:prSet/>
      <dgm:spPr>
        <a:xfrm>
          <a:off x="1532572" y="2548318"/>
          <a:ext cx="6130290" cy="718756"/>
        </a:xfrm>
      </dgm:spPr>
      <dgm:t>
        <a:bodyPr/>
        <a:lstStyle/>
        <a:p>
          <a:r>
            <a:rPr lang="en-US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Certify Site</a:t>
          </a:r>
        </a:p>
      </dgm:t>
    </dgm:pt>
    <dgm:pt modelId="{B8ACBC25-9346-A640-9D7C-D9394BCD476F}" type="parTrans" cxnId="{892AA5B9-49BD-5342-9028-0EC7B7482A7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5864C6-F8FE-DF45-AD14-828F4F7788A2}" type="sibTrans" cxnId="{892AA5B9-49BD-5342-9028-0EC7B7482A7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2D1936-8815-BD4E-88A5-D71296ACDE42}" type="pres">
      <dgm:prSet presAssocID="{DC677031-30E5-E346-865D-5196BF651439}" presName="outerComposite" presStyleCnt="0">
        <dgm:presLayoutVars>
          <dgm:chMax val="5"/>
          <dgm:dir/>
          <dgm:resizeHandles val="exact"/>
        </dgm:presLayoutVars>
      </dgm:prSet>
      <dgm:spPr/>
    </dgm:pt>
    <dgm:pt modelId="{76830C13-91DE-7346-9E0C-BE306184E678}" type="pres">
      <dgm:prSet presAssocID="{DC677031-30E5-E346-865D-5196BF651439}" presName="dummyMaxCanvas" presStyleCnt="0">
        <dgm:presLayoutVars/>
      </dgm:prSet>
      <dgm:spPr/>
    </dgm:pt>
    <dgm:pt modelId="{D04E5B0F-B388-5E47-8198-B1B20317C31E}" type="pres">
      <dgm:prSet presAssocID="{DC677031-30E5-E346-865D-5196BF651439}" presName="FourNodes_1" presStyleLbl="node1" presStyleIdx="0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5C5BEE6B-7E5F-B746-BF72-CFED56C3DE13}" type="pres">
      <dgm:prSet presAssocID="{DC677031-30E5-E346-865D-5196BF651439}" presName="FourNodes_2" presStyleLbl="node1" presStyleIdx="1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FAC368FC-630E-984D-89F4-BE6073E0FD5D}" type="pres">
      <dgm:prSet presAssocID="{DC677031-30E5-E346-865D-5196BF651439}" presName="FourNodes_3" presStyleLbl="node1" presStyleIdx="2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A7FBCE5C-4FE4-9C43-BA36-03A87FE0A4F8}" type="pres">
      <dgm:prSet presAssocID="{DC677031-30E5-E346-865D-5196BF651439}" presName="FourNodes_4" presStyleLbl="node1" presStyleIdx="3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CD4B38F4-A3D3-5B4E-8A88-7A68232654EC}" type="pres">
      <dgm:prSet presAssocID="{DC677031-30E5-E346-865D-5196BF651439}" presName="FourConn_1-2" presStyleLbl="fgAccFollowNode1" presStyleIdx="0" presStyleCnt="3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</dgm:pt>
    <dgm:pt modelId="{CEEBD0E3-F0C2-8F45-AA1C-BF7F9353C103}" type="pres">
      <dgm:prSet presAssocID="{DC677031-30E5-E346-865D-5196BF651439}" presName="FourConn_2-3" presStyleLbl="fgAccFollowNode1" presStyleIdx="1" presStyleCnt="3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</dgm:pt>
    <dgm:pt modelId="{28163866-1428-624D-94C6-C73F3A42E0A4}" type="pres">
      <dgm:prSet presAssocID="{DC677031-30E5-E346-865D-5196BF651439}" presName="FourConn_3-4" presStyleLbl="fgAccFollowNode1" presStyleIdx="2" presStyleCnt="3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</dgm:pt>
    <dgm:pt modelId="{C6C6EBFF-A4E6-2D45-922F-60E9C4647D91}" type="pres">
      <dgm:prSet presAssocID="{DC677031-30E5-E346-865D-5196BF651439}" presName="FourNodes_1_text" presStyleLbl="node1" presStyleIdx="3" presStyleCnt="4">
        <dgm:presLayoutVars>
          <dgm:bulletEnabled val="1"/>
        </dgm:presLayoutVars>
      </dgm:prSet>
      <dgm:spPr/>
    </dgm:pt>
    <dgm:pt modelId="{6903DE0F-B625-654F-BFFA-D2E22E96586F}" type="pres">
      <dgm:prSet presAssocID="{DC677031-30E5-E346-865D-5196BF651439}" presName="FourNodes_2_text" presStyleLbl="node1" presStyleIdx="3" presStyleCnt="4">
        <dgm:presLayoutVars>
          <dgm:bulletEnabled val="1"/>
        </dgm:presLayoutVars>
      </dgm:prSet>
      <dgm:spPr/>
    </dgm:pt>
    <dgm:pt modelId="{DD8AA058-00D4-104D-8004-0BBD3807D874}" type="pres">
      <dgm:prSet presAssocID="{DC677031-30E5-E346-865D-5196BF651439}" presName="FourNodes_3_text" presStyleLbl="node1" presStyleIdx="3" presStyleCnt="4">
        <dgm:presLayoutVars>
          <dgm:bulletEnabled val="1"/>
        </dgm:presLayoutVars>
      </dgm:prSet>
      <dgm:spPr/>
    </dgm:pt>
    <dgm:pt modelId="{34A4C35B-CBAB-0A4B-B0BF-4A90667BB29B}" type="pres">
      <dgm:prSet presAssocID="{DC677031-30E5-E346-865D-5196BF65143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DFD9F00-DFAE-4FED-AB52-EBEFA8DE62CF}" type="presOf" srcId="{4D35964A-0A5A-2444-948A-E97CFF3B4AA3}" destId="{D04E5B0F-B388-5E47-8198-B1B20317C31E}" srcOrd="0" destOrd="0" presId="urn:microsoft.com/office/officeart/2005/8/layout/vProcess5"/>
    <dgm:cxn modelId="{B7BF451B-84F2-4598-916A-E738A6B594FF}" type="presOf" srcId="{2E441B55-0739-9D4B-A8B6-1444173447A2}" destId="{A7FBCE5C-4FE4-9C43-BA36-03A87FE0A4F8}" srcOrd="0" destOrd="0" presId="urn:microsoft.com/office/officeart/2005/8/layout/vProcess5"/>
    <dgm:cxn modelId="{53B26E38-AF7C-4F6E-81F3-68ECBDD24498}" type="presOf" srcId="{4D35964A-0A5A-2444-948A-E97CFF3B4AA3}" destId="{C6C6EBFF-A4E6-2D45-922F-60E9C4647D91}" srcOrd="1" destOrd="0" presId="urn:microsoft.com/office/officeart/2005/8/layout/vProcess5"/>
    <dgm:cxn modelId="{13021741-061E-C848-875F-0FA9C69986CA}" srcId="{DC677031-30E5-E346-865D-5196BF651439}" destId="{0AF501E0-2EE8-BD4C-98E0-DAAABEB4D8F8}" srcOrd="1" destOrd="0" parTransId="{ECD465CF-D30D-2540-8A0A-02592A688CC8}" sibTransId="{684A987E-1255-4340-8851-93CDE6596378}"/>
    <dgm:cxn modelId="{96D37E7C-E002-472B-BDCC-8FC019CEE422}" type="presOf" srcId="{DF44DBDF-5FBE-BC47-8A58-E2BCC5E3E723}" destId="{28163866-1428-624D-94C6-C73F3A42E0A4}" srcOrd="0" destOrd="0" presId="urn:microsoft.com/office/officeart/2005/8/layout/vProcess5"/>
    <dgm:cxn modelId="{26C88384-6BB7-A247-A168-C518E562C42A}" srcId="{DC677031-30E5-E346-865D-5196BF651439}" destId="{8E1F899A-827C-F24C-B98F-6E7CF43226C7}" srcOrd="2" destOrd="0" parTransId="{FBCA4536-3C6B-4C40-BEE8-276A2C97BDE8}" sibTransId="{DF44DBDF-5FBE-BC47-8A58-E2BCC5E3E723}"/>
    <dgm:cxn modelId="{F5045590-2E97-4E74-8D3B-EA48BD61A693}" type="presOf" srcId="{DC677031-30E5-E346-865D-5196BF651439}" destId="{FB2D1936-8815-BD4E-88A5-D71296ACDE42}" srcOrd="0" destOrd="0" presId="urn:microsoft.com/office/officeart/2005/8/layout/vProcess5"/>
    <dgm:cxn modelId="{CBBA4D92-049E-4B50-89A2-F0707C67D9D7}" type="presOf" srcId="{0AF501E0-2EE8-BD4C-98E0-DAAABEB4D8F8}" destId="{5C5BEE6B-7E5F-B746-BF72-CFED56C3DE13}" srcOrd="0" destOrd="0" presId="urn:microsoft.com/office/officeart/2005/8/layout/vProcess5"/>
    <dgm:cxn modelId="{94FDF69B-6A7A-433D-A8FC-FB966F2309A5}" type="presOf" srcId="{2E441B55-0739-9D4B-A8B6-1444173447A2}" destId="{34A4C35B-CBAB-0A4B-B0BF-4A90667BB29B}" srcOrd="1" destOrd="0" presId="urn:microsoft.com/office/officeart/2005/8/layout/vProcess5"/>
    <dgm:cxn modelId="{13A5F1B4-2D3D-4A02-9A4A-BD9018536F86}" type="presOf" srcId="{6F8D4F43-4F18-6944-BBFC-F52CD586F5B3}" destId="{CD4B38F4-A3D3-5B4E-8A88-7A68232654EC}" srcOrd="0" destOrd="0" presId="urn:microsoft.com/office/officeart/2005/8/layout/vProcess5"/>
    <dgm:cxn modelId="{559A9CB6-EB43-40AE-9E49-335CCE731677}" type="presOf" srcId="{684A987E-1255-4340-8851-93CDE6596378}" destId="{CEEBD0E3-F0C2-8F45-AA1C-BF7F9353C103}" srcOrd="0" destOrd="0" presId="urn:microsoft.com/office/officeart/2005/8/layout/vProcess5"/>
    <dgm:cxn modelId="{892AA5B9-49BD-5342-9028-0EC7B7482A7E}" srcId="{DC677031-30E5-E346-865D-5196BF651439}" destId="{2E441B55-0739-9D4B-A8B6-1444173447A2}" srcOrd="3" destOrd="0" parTransId="{B8ACBC25-9346-A640-9D7C-D9394BCD476F}" sibTransId="{785864C6-F8FE-DF45-AD14-828F4F7788A2}"/>
    <dgm:cxn modelId="{955492BF-F935-4C44-A857-3F6039FC7721}" type="presOf" srcId="{8E1F899A-827C-F24C-B98F-6E7CF43226C7}" destId="{FAC368FC-630E-984D-89F4-BE6073E0FD5D}" srcOrd="0" destOrd="0" presId="urn:microsoft.com/office/officeart/2005/8/layout/vProcess5"/>
    <dgm:cxn modelId="{7D23CBF1-DED6-084A-96E7-7090E430848D}" srcId="{DC677031-30E5-E346-865D-5196BF651439}" destId="{4D35964A-0A5A-2444-948A-E97CFF3B4AA3}" srcOrd="0" destOrd="0" parTransId="{20D8E7A0-24B9-1943-A903-08BBE40440E5}" sibTransId="{6F8D4F43-4F18-6944-BBFC-F52CD586F5B3}"/>
    <dgm:cxn modelId="{D292F4F4-DFFF-4EA8-825C-2895CD5CD851}" type="presOf" srcId="{8E1F899A-827C-F24C-B98F-6E7CF43226C7}" destId="{DD8AA058-00D4-104D-8004-0BBD3807D874}" srcOrd="1" destOrd="0" presId="urn:microsoft.com/office/officeart/2005/8/layout/vProcess5"/>
    <dgm:cxn modelId="{803640F9-92A5-4655-B272-A25EC10664F6}" type="presOf" srcId="{0AF501E0-2EE8-BD4C-98E0-DAAABEB4D8F8}" destId="{6903DE0F-B625-654F-BFFA-D2E22E96586F}" srcOrd="1" destOrd="0" presId="urn:microsoft.com/office/officeart/2005/8/layout/vProcess5"/>
    <dgm:cxn modelId="{602A019A-AEF9-43B5-A850-D4CF44772CFD}" type="presParOf" srcId="{FB2D1936-8815-BD4E-88A5-D71296ACDE42}" destId="{76830C13-91DE-7346-9E0C-BE306184E678}" srcOrd="0" destOrd="0" presId="urn:microsoft.com/office/officeart/2005/8/layout/vProcess5"/>
    <dgm:cxn modelId="{7FA9AAC2-2009-45A3-98E3-C5A5F081B72F}" type="presParOf" srcId="{FB2D1936-8815-BD4E-88A5-D71296ACDE42}" destId="{D04E5B0F-B388-5E47-8198-B1B20317C31E}" srcOrd="1" destOrd="0" presId="urn:microsoft.com/office/officeart/2005/8/layout/vProcess5"/>
    <dgm:cxn modelId="{1F80CBFD-A455-4E1B-AE4F-E5E775B8ABB2}" type="presParOf" srcId="{FB2D1936-8815-BD4E-88A5-D71296ACDE42}" destId="{5C5BEE6B-7E5F-B746-BF72-CFED56C3DE13}" srcOrd="2" destOrd="0" presId="urn:microsoft.com/office/officeart/2005/8/layout/vProcess5"/>
    <dgm:cxn modelId="{B48426F3-3E71-45AB-A5FE-184F07A0837B}" type="presParOf" srcId="{FB2D1936-8815-BD4E-88A5-D71296ACDE42}" destId="{FAC368FC-630E-984D-89F4-BE6073E0FD5D}" srcOrd="3" destOrd="0" presId="urn:microsoft.com/office/officeart/2005/8/layout/vProcess5"/>
    <dgm:cxn modelId="{22C524B8-BCB4-404C-BC15-5E1F5ABA2F07}" type="presParOf" srcId="{FB2D1936-8815-BD4E-88A5-D71296ACDE42}" destId="{A7FBCE5C-4FE4-9C43-BA36-03A87FE0A4F8}" srcOrd="4" destOrd="0" presId="urn:microsoft.com/office/officeart/2005/8/layout/vProcess5"/>
    <dgm:cxn modelId="{86C1CDC3-BDF5-40C0-BE45-7B5D6590AE94}" type="presParOf" srcId="{FB2D1936-8815-BD4E-88A5-D71296ACDE42}" destId="{CD4B38F4-A3D3-5B4E-8A88-7A68232654EC}" srcOrd="5" destOrd="0" presId="urn:microsoft.com/office/officeart/2005/8/layout/vProcess5"/>
    <dgm:cxn modelId="{6B947C7F-9655-4C6D-B21E-698C13188FBB}" type="presParOf" srcId="{FB2D1936-8815-BD4E-88A5-D71296ACDE42}" destId="{CEEBD0E3-F0C2-8F45-AA1C-BF7F9353C103}" srcOrd="6" destOrd="0" presId="urn:microsoft.com/office/officeart/2005/8/layout/vProcess5"/>
    <dgm:cxn modelId="{31280878-C852-444D-9052-92438BFA00ED}" type="presParOf" srcId="{FB2D1936-8815-BD4E-88A5-D71296ACDE42}" destId="{28163866-1428-624D-94C6-C73F3A42E0A4}" srcOrd="7" destOrd="0" presId="urn:microsoft.com/office/officeart/2005/8/layout/vProcess5"/>
    <dgm:cxn modelId="{AC8F02F6-FC52-480E-9157-E539A0F27E91}" type="presParOf" srcId="{FB2D1936-8815-BD4E-88A5-D71296ACDE42}" destId="{C6C6EBFF-A4E6-2D45-922F-60E9C4647D91}" srcOrd="8" destOrd="0" presId="urn:microsoft.com/office/officeart/2005/8/layout/vProcess5"/>
    <dgm:cxn modelId="{56DC2412-C489-4865-BB68-46EA086BD27B}" type="presParOf" srcId="{FB2D1936-8815-BD4E-88A5-D71296ACDE42}" destId="{6903DE0F-B625-654F-BFFA-D2E22E96586F}" srcOrd="9" destOrd="0" presId="urn:microsoft.com/office/officeart/2005/8/layout/vProcess5"/>
    <dgm:cxn modelId="{4300CE2E-3B2E-41DC-B57D-29FD40EC8D4D}" type="presParOf" srcId="{FB2D1936-8815-BD4E-88A5-D71296ACDE42}" destId="{DD8AA058-00D4-104D-8004-0BBD3807D874}" srcOrd="10" destOrd="0" presId="urn:microsoft.com/office/officeart/2005/8/layout/vProcess5"/>
    <dgm:cxn modelId="{805A1D55-4B39-4CDD-AECB-3F98C7F94B37}" type="presParOf" srcId="{FB2D1936-8815-BD4E-88A5-D71296ACDE42}" destId="{34A4C35B-CBAB-0A4B-B0BF-4A90667BB29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EDC9DB-2193-C84C-B014-25154E2C40EE}" type="doc">
      <dgm:prSet loTypeId="urn:microsoft.com/office/officeart/2005/8/layout/hierarchy4" loCatId="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5243B4D3-C482-0943-A761-9133D18B6208}">
      <dgm:prSet phldrT="[Text]"/>
      <dgm:spPr/>
      <dgm:t>
        <a:bodyPr/>
        <a:lstStyle/>
        <a:p>
          <a:r>
            <a:rPr lang="en-US" dirty="0"/>
            <a:t>Online System</a:t>
          </a:r>
        </a:p>
      </dgm:t>
    </dgm:pt>
    <dgm:pt modelId="{3B1FE088-CC99-8947-B7D5-1EAE6D979D95}" type="parTrans" cxnId="{2CE370A4-F442-8E4B-8DA8-86B79B4331C9}">
      <dgm:prSet/>
      <dgm:spPr/>
      <dgm:t>
        <a:bodyPr/>
        <a:lstStyle/>
        <a:p>
          <a:endParaRPr lang="en-US"/>
        </a:p>
      </dgm:t>
    </dgm:pt>
    <dgm:pt modelId="{33BDD62F-12B9-6B43-AE90-82019C82DC6A}" type="sibTrans" cxnId="{2CE370A4-F442-8E4B-8DA8-86B79B4331C9}">
      <dgm:prSet/>
      <dgm:spPr/>
      <dgm:t>
        <a:bodyPr/>
        <a:lstStyle/>
        <a:p>
          <a:endParaRPr lang="en-US"/>
        </a:p>
      </dgm:t>
    </dgm:pt>
    <dgm:pt modelId="{D9E864D5-A0F0-2546-AE9A-F631D2D02982}">
      <dgm:prSet phldrT="[Text]"/>
      <dgm:spPr/>
      <dgm:t>
        <a:bodyPr/>
        <a:lstStyle/>
        <a:p>
          <a:r>
            <a:rPr lang="en-US" dirty="0"/>
            <a:t>Portal</a:t>
          </a:r>
        </a:p>
      </dgm:t>
    </dgm:pt>
    <dgm:pt modelId="{F2530DA0-F000-AB47-89F2-349B5661AE8D}" type="parTrans" cxnId="{CE725BC1-3536-044C-AFDF-55545AF1A1D2}">
      <dgm:prSet/>
      <dgm:spPr/>
      <dgm:t>
        <a:bodyPr/>
        <a:lstStyle/>
        <a:p>
          <a:endParaRPr lang="en-US"/>
        </a:p>
      </dgm:t>
    </dgm:pt>
    <dgm:pt modelId="{66407A79-7548-5740-B391-D2EFCD7A93E9}" type="sibTrans" cxnId="{CE725BC1-3536-044C-AFDF-55545AF1A1D2}">
      <dgm:prSet/>
      <dgm:spPr/>
      <dgm:t>
        <a:bodyPr/>
        <a:lstStyle/>
        <a:p>
          <a:endParaRPr lang="en-US"/>
        </a:p>
      </dgm:t>
    </dgm:pt>
    <dgm:pt modelId="{EFA93C9B-9380-C44F-9D56-D5105E835613}">
      <dgm:prSet phldrT="[Text]" custT="1"/>
      <dgm:spPr/>
      <dgm:t>
        <a:bodyPr/>
        <a:lstStyle/>
        <a:p>
          <a:r>
            <a:rPr lang="en-US" sz="2400" dirty="0"/>
            <a:t>Users</a:t>
          </a:r>
          <a:endParaRPr lang="en-US" sz="1400" dirty="0"/>
        </a:p>
      </dgm:t>
    </dgm:pt>
    <dgm:pt modelId="{DD9127AD-1F53-CD47-A1CA-F528B5F99219}" type="parTrans" cxnId="{272459B4-177D-C446-B9E1-4C7454089C77}">
      <dgm:prSet/>
      <dgm:spPr/>
      <dgm:t>
        <a:bodyPr/>
        <a:lstStyle/>
        <a:p>
          <a:endParaRPr lang="en-US"/>
        </a:p>
      </dgm:t>
    </dgm:pt>
    <dgm:pt modelId="{97271236-C926-8245-8EC5-3900E51C38D3}" type="sibTrans" cxnId="{272459B4-177D-C446-B9E1-4C7454089C77}">
      <dgm:prSet/>
      <dgm:spPr/>
      <dgm:t>
        <a:bodyPr/>
        <a:lstStyle/>
        <a:p>
          <a:endParaRPr lang="en-US"/>
        </a:p>
      </dgm:t>
    </dgm:pt>
    <dgm:pt modelId="{88BD7D0C-F075-4546-B654-C69EF9634CC4}">
      <dgm:prSet phldrT="[Text]" custT="1"/>
      <dgm:spPr/>
      <dgm:t>
        <a:bodyPr/>
        <a:lstStyle/>
        <a:p>
          <a:r>
            <a:rPr lang="en-US" sz="2400" dirty="0"/>
            <a:t>Administration</a:t>
          </a:r>
          <a:endParaRPr lang="en-US" sz="1400" dirty="0"/>
        </a:p>
      </dgm:t>
    </dgm:pt>
    <dgm:pt modelId="{05D03643-0D74-324B-B45D-056A070C0940}" type="parTrans" cxnId="{F127B8E1-D67A-0F4C-9DA0-EFB2EDF6A525}">
      <dgm:prSet/>
      <dgm:spPr/>
      <dgm:t>
        <a:bodyPr/>
        <a:lstStyle/>
        <a:p>
          <a:endParaRPr lang="en-US"/>
        </a:p>
      </dgm:t>
    </dgm:pt>
    <dgm:pt modelId="{1515345F-AE38-8C44-AF71-8F7648BB214C}" type="sibTrans" cxnId="{F127B8E1-D67A-0F4C-9DA0-EFB2EDF6A525}">
      <dgm:prSet/>
      <dgm:spPr/>
      <dgm:t>
        <a:bodyPr/>
        <a:lstStyle/>
        <a:p>
          <a:endParaRPr lang="en-US"/>
        </a:p>
      </dgm:t>
    </dgm:pt>
    <dgm:pt modelId="{D083AD82-B844-DB41-82B4-E64AD8169131}">
      <dgm:prSet phldrT="[Text]"/>
      <dgm:spPr/>
      <dgm:t>
        <a:bodyPr/>
        <a:lstStyle/>
        <a:p>
          <a:r>
            <a:rPr lang="en-US" dirty="0"/>
            <a:t>Kiosk</a:t>
          </a:r>
        </a:p>
      </dgm:t>
    </dgm:pt>
    <dgm:pt modelId="{20D287C6-8759-7841-AF3A-38009847EBEF}" type="parTrans" cxnId="{089DC50B-478C-064F-BAB4-CDA5542B538C}">
      <dgm:prSet/>
      <dgm:spPr/>
      <dgm:t>
        <a:bodyPr/>
        <a:lstStyle/>
        <a:p>
          <a:endParaRPr lang="en-US"/>
        </a:p>
      </dgm:t>
    </dgm:pt>
    <dgm:pt modelId="{1204CFFE-2683-4240-B223-8287CC37869B}" type="sibTrans" cxnId="{089DC50B-478C-064F-BAB4-CDA5542B538C}">
      <dgm:prSet/>
      <dgm:spPr/>
      <dgm:t>
        <a:bodyPr/>
        <a:lstStyle/>
        <a:p>
          <a:endParaRPr lang="en-US"/>
        </a:p>
      </dgm:t>
    </dgm:pt>
    <dgm:pt modelId="{EFA4AD0F-3F0D-8748-BACE-C3BB63E8B065}">
      <dgm:prSet custT="1"/>
      <dgm:spPr/>
      <dgm:t>
        <a:bodyPr/>
        <a:lstStyle/>
        <a:p>
          <a:r>
            <a:rPr lang="en-US" sz="1600" dirty="0"/>
            <a:t>Students</a:t>
          </a:r>
        </a:p>
      </dgm:t>
    </dgm:pt>
    <dgm:pt modelId="{359A38D1-0E50-7543-A672-1BE012559A1F}" type="parTrans" cxnId="{0048217C-3616-D34A-A839-B48DBCC7AEC7}">
      <dgm:prSet/>
      <dgm:spPr/>
      <dgm:t>
        <a:bodyPr/>
        <a:lstStyle/>
        <a:p>
          <a:endParaRPr lang="en-US"/>
        </a:p>
      </dgm:t>
    </dgm:pt>
    <dgm:pt modelId="{F4870B63-8583-1048-B791-C60C7A51D24F}" type="sibTrans" cxnId="{0048217C-3616-D34A-A839-B48DBCC7AEC7}">
      <dgm:prSet/>
      <dgm:spPr/>
      <dgm:t>
        <a:bodyPr/>
        <a:lstStyle/>
        <a:p>
          <a:endParaRPr lang="en-US"/>
        </a:p>
      </dgm:t>
    </dgm:pt>
    <dgm:pt modelId="{2BD932C9-3523-6544-B711-747626DB064F}">
      <dgm:prSet custT="1"/>
      <dgm:spPr/>
      <dgm:t>
        <a:bodyPr/>
        <a:lstStyle/>
        <a:p>
          <a:r>
            <a:rPr lang="en-US" sz="1600" dirty="0"/>
            <a:t>Classes</a:t>
          </a:r>
        </a:p>
      </dgm:t>
    </dgm:pt>
    <dgm:pt modelId="{919CADA7-672B-7848-9E36-89A56D88C511}" type="parTrans" cxnId="{5247FE21-89BD-8F4B-ABB2-CA59874317C4}">
      <dgm:prSet/>
      <dgm:spPr/>
      <dgm:t>
        <a:bodyPr/>
        <a:lstStyle/>
        <a:p>
          <a:endParaRPr lang="en-US"/>
        </a:p>
      </dgm:t>
    </dgm:pt>
    <dgm:pt modelId="{0B305577-FD25-B54D-A854-5A89EE76C0C9}" type="sibTrans" cxnId="{5247FE21-89BD-8F4B-ABB2-CA59874317C4}">
      <dgm:prSet/>
      <dgm:spPr/>
      <dgm:t>
        <a:bodyPr/>
        <a:lstStyle/>
        <a:p>
          <a:endParaRPr lang="en-US"/>
        </a:p>
      </dgm:t>
    </dgm:pt>
    <dgm:pt modelId="{9C4131D0-308C-BD41-8794-15BBA5CCCE65}">
      <dgm:prSet custT="1"/>
      <dgm:spPr/>
      <dgm:t>
        <a:bodyPr/>
        <a:lstStyle/>
        <a:p>
          <a:r>
            <a:rPr lang="en-US" sz="1600" dirty="0"/>
            <a:t>Test Sessions</a:t>
          </a:r>
        </a:p>
      </dgm:t>
    </dgm:pt>
    <dgm:pt modelId="{954397B0-775C-8845-8E24-2E9DD55AD2C6}" type="parTrans" cxnId="{DB0C027C-CFD5-194E-9D45-1957C9003423}">
      <dgm:prSet/>
      <dgm:spPr/>
      <dgm:t>
        <a:bodyPr/>
        <a:lstStyle/>
        <a:p>
          <a:endParaRPr lang="en-US"/>
        </a:p>
      </dgm:t>
    </dgm:pt>
    <dgm:pt modelId="{A75F754E-D4F4-AD44-855C-A95BA753EC02}" type="sibTrans" cxnId="{DB0C027C-CFD5-194E-9D45-1957C9003423}">
      <dgm:prSet/>
      <dgm:spPr/>
      <dgm:t>
        <a:bodyPr/>
        <a:lstStyle/>
        <a:p>
          <a:endParaRPr lang="en-US"/>
        </a:p>
      </dgm:t>
    </dgm:pt>
    <dgm:pt modelId="{00299694-B223-C849-BC33-B4382431B28D}">
      <dgm:prSet custT="1"/>
      <dgm:spPr/>
      <dgm:t>
        <a:bodyPr/>
        <a:lstStyle/>
        <a:p>
          <a:r>
            <a:rPr lang="en-US" sz="1600" dirty="0"/>
            <a:t>Site </a:t>
          </a:r>
        </a:p>
        <a:p>
          <a:r>
            <a:rPr lang="en-US" sz="1600" dirty="0"/>
            <a:t>Setup</a:t>
          </a:r>
        </a:p>
      </dgm:t>
    </dgm:pt>
    <dgm:pt modelId="{B72A8885-D566-7D4B-9A53-ADA59E8DD2EE}" type="parTrans" cxnId="{861FF8A5-210D-E54A-A05F-D4A5547E54DE}">
      <dgm:prSet/>
      <dgm:spPr/>
      <dgm:t>
        <a:bodyPr/>
        <a:lstStyle/>
        <a:p>
          <a:endParaRPr lang="en-US"/>
        </a:p>
      </dgm:t>
    </dgm:pt>
    <dgm:pt modelId="{4493448A-6479-9C4A-865B-573405133307}" type="sibTrans" cxnId="{861FF8A5-210D-E54A-A05F-D4A5547E54DE}">
      <dgm:prSet/>
      <dgm:spPr/>
      <dgm:t>
        <a:bodyPr/>
        <a:lstStyle/>
        <a:p>
          <a:endParaRPr lang="en-US"/>
        </a:p>
      </dgm:t>
    </dgm:pt>
    <dgm:pt modelId="{43A14B9E-A3D5-45B1-9768-0A7F352DB6BE}">
      <dgm:prSet/>
      <dgm:spPr/>
      <dgm:t>
        <a:bodyPr/>
        <a:lstStyle/>
        <a:p>
          <a:r>
            <a:rPr lang="en-US" i="0" dirty="0"/>
            <a:t>Browser</a:t>
          </a:r>
        </a:p>
      </dgm:t>
    </dgm:pt>
    <dgm:pt modelId="{84DDA7F2-3BDE-49B4-B357-646DAD5554F8}" type="parTrans" cxnId="{1A064B4C-074D-4D4B-A15D-BB5195BEECA3}">
      <dgm:prSet/>
      <dgm:spPr/>
      <dgm:t>
        <a:bodyPr/>
        <a:lstStyle/>
        <a:p>
          <a:endParaRPr lang="en-US"/>
        </a:p>
      </dgm:t>
    </dgm:pt>
    <dgm:pt modelId="{A5D43AAE-B010-4A83-8EDC-DA403FB7186F}" type="sibTrans" cxnId="{1A064B4C-074D-4D4B-A15D-BB5195BEECA3}">
      <dgm:prSet/>
      <dgm:spPr/>
      <dgm:t>
        <a:bodyPr/>
        <a:lstStyle/>
        <a:p>
          <a:endParaRPr lang="en-US"/>
        </a:p>
      </dgm:t>
    </dgm:pt>
    <dgm:pt modelId="{AB163987-84E4-4909-996E-57A076AA1284}">
      <dgm:prSet/>
      <dgm:spPr/>
      <dgm:t>
        <a:bodyPr/>
        <a:lstStyle/>
        <a:p>
          <a:r>
            <a:rPr lang="en-US" i="0" dirty="0"/>
            <a:t>Remote Test</a:t>
          </a:r>
        </a:p>
      </dgm:t>
    </dgm:pt>
    <dgm:pt modelId="{1CF2DA31-1E7E-4D6A-953E-7B60E1E0E684}" type="parTrans" cxnId="{C8BCB467-4E1C-4CF0-8651-36AC0251AE5E}">
      <dgm:prSet/>
      <dgm:spPr/>
      <dgm:t>
        <a:bodyPr/>
        <a:lstStyle/>
        <a:p>
          <a:endParaRPr lang="en-US"/>
        </a:p>
      </dgm:t>
    </dgm:pt>
    <dgm:pt modelId="{041AE91E-BE18-4E34-9898-33E812617479}" type="sibTrans" cxnId="{C8BCB467-4E1C-4CF0-8651-36AC0251AE5E}">
      <dgm:prSet/>
      <dgm:spPr/>
      <dgm:t>
        <a:bodyPr/>
        <a:lstStyle/>
        <a:p>
          <a:endParaRPr lang="en-US"/>
        </a:p>
      </dgm:t>
    </dgm:pt>
    <dgm:pt modelId="{ACB1EDF2-2840-442F-B8E7-FCEA38BA8A0B}">
      <dgm:prSet phldrT="[Text]" custT="1"/>
      <dgm:spPr/>
      <dgm:t>
        <a:bodyPr/>
        <a:lstStyle/>
        <a:p>
          <a:r>
            <a:rPr lang="en-US" sz="1800" dirty="0"/>
            <a:t>In-Person Test</a:t>
          </a:r>
        </a:p>
      </dgm:t>
    </dgm:pt>
    <dgm:pt modelId="{5335B590-E7EA-439D-AC2F-B1E0B4F9976A}" type="parTrans" cxnId="{725A2D9A-DC7E-46A7-96D6-53B5C5C6B45E}">
      <dgm:prSet/>
      <dgm:spPr/>
      <dgm:t>
        <a:bodyPr/>
        <a:lstStyle/>
        <a:p>
          <a:endParaRPr lang="en-US"/>
        </a:p>
      </dgm:t>
    </dgm:pt>
    <dgm:pt modelId="{D1CDACDA-5999-4487-A7EC-455F44184C69}" type="sibTrans" cxnId="{725A2D9A-DC7E-46A7-96D6-53B5C5C6B45E}">
      <dgm:prSet/>
      <dgm:spPr/>
      <dgm:t>
        <a:bodyPr/>
        <a:lstStyle/>
        <a:p>
          <a:endParaRPr lang="en-US"/>
        </a:p>
      </dgm:t>
    </dgm:pt>
    <dgm:pt modelId="{084DC207-5153-469D-BD0D-A1FD86B9D692}">
      <dgm:prSet phldrT="[Text]" custT="1"/>
      <dgm:spPr/>
      <dgm:t>
        <a:bodyPr/>
        <a:lstStyle/>
        <a:p>
          <a:r>
            <a:rPr lang="en-US" sz="1800" dirty="0"/>
            <a:t>Practice Test</a:t>
          </a:r>
        </a:p>
      </dgm:t>
    </dgm:pt>
    <dgm:pt modelId="{54473772-4623-4E44-8B30-70449777DB72}" type="parTrans" cxnId="{0476DC37-7599-4240-BA0F-EA62DB822853}">
      <dgm:prSet/>
      <dgm:spPr/>
      <dgm:t>
        <a:bodyPr/>
        <a:lstStyle/>
        <a:p>
          <a:endParaRPr lang="en-US"/>
        </a:p>
      </dgm:t>
    </dgm:pt>
    <dgm:pt modelId="{637E95D6-DFF1-4810-A386-B5519096D5A8}" type="sibTrans" cxnId="{0476DC37-7599-4240-BA0F-EA62DB822853}">
      <dgm:prSet/>
      <dgm:spPr/>
      <dgm:t>
        <a:bodyPr/>
        <a:lstStyle/>
        <a:p>
          <a:endParaRPr lang="en-US"/>
        </a:p>
      </dgm:t>
    </dgm:pt>
    <dgm:pt modelId="{7065E520-E77A-4A20-B074-618D733ECEEC}">
      <dgm:prSet/>
      <dgm:spPr/>
      <dgm:t>
        <a:bodyPr/>
        <a:lstStyle/>
        <a:p>
          <a:r>
            <a:rPr lang="en-US" i="0" dirty="0"/>
            <a:t>Practice Test</a:t>
          </a:r>
        </a:p>
      </dgm:t>
    </dgm:pt>
    <dgm:pt modelId="{97C42C51-93F8-426E-92BB-43697127A8F7}" type="parTrans" cxnId="{21CECDCC-0493-4AC1-AD94-D5B5CE016AAC}">
      <dgm:prSet/>
      <dgm:spPr/>
      <dgm:t>
        <a:bodyPr/>
        <a:lstStyle/>
        <a:p>
          <a:endParaRPr lang="en-US"/>
        </a:p>
      </dgm:t>
    </dgm:pt>
    <dgm:pt modelId="{3EB14C90-C8A5-43C4-A262-E56E44D1C5C0}" type="sibTrans" cxnId="{21CECDCC-0493-4AC1-AD94-D5B5CE016AAC}">
      <dgm:prSet/>
      <dgm:spPr/>
      <dgm:t>
        <a:bodyPr/>
        <a:lstStyle/>
        <a:p>
          <a:endParaRPr lang="en-US"/>
        </a:p>
      </dgm:t>
    </dgm:pt>
    <dgm:pt modelId="{C8AEEDD8-693C-C74E-AEB8-35515F7AE859}" type="pres">
      <dgm:prSet presAssocID="{A6EDC9DB-2193-C84C-B014-25154E2C40E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7E6E04-F469-164F-9470-3A77AAEC82EB}" type="pres">
      <dgm:prSet presAssocID="{5243B4D3-C482-0943-A761-9133D18B6208}" presName="vertOne" presStyleCnt="0"/>
      <dgm:spPr/>
    </dgm:pt>
    <dgm:pt modelId="{D847F37E-C5C8-EB43-BD81-13D2E7EDF723}" type="pres">
      <dgm:prSet presAssocID="{5243B4D3-C482-0943-A761-9133D18B6208}" presName="txOne" presStyleLbl="node0" presStyleIdx="0" presStyleCnt="1" custLinFactNeighborX="11" custLinFactNeighborY="-1506">
        <dgm:presLayoutVars>
          <dgm:chPref val="3"/>
        </dgm:presLayoutVars>
      </dgm:prSet>
      <dgm:spPr/>
    </dgm:pt>
    <dgm:pt modelId="{240C1B49-A9EE-2246-A857-B2D202F55BFF}" type="pres">
      <dgm:prSet presAssocID="{5243B4D3-C482-0943-A761-9133D18B6208}" presName="parTransOne" presStyleCnt="0"/>
      <dgm:spPr/>
    </dgm:pt>
    <dgm:pt modelId="{BC862026-691C-FF47-8827-6375712E4F03}" type="pres">
      <dgm:prSet presAssocID="{5243B4D3-C482-0943-A761-9133D18B6208}" presName="horzOne" presStyleCnt="0"/>
      <dgm:spPr/>
    </dgm:pt>
    <dgm:pt modelId="{2347FC7C-A872-2D48-A751-CDC1AEA5F569}" type="pres">
      <dgm:prSet presAssocID="{D9E864D5-A0F0-2546-AE9A-F631D2D02982}" presName="vertTwo" presStyleCnt="0"/>
      <dgm:spPr/>
    </dgm:pt>
    <dgm:pt modelId="{5FD92237-8054-3A4D-B56D-BB25042764A5}" type="pres">
      <dgm:prSet presAssocID="{D9E864D5-A0F0-2546-AE9A-F631D2D02982}" presName="txTwo" presStyleLbl="node2" presStyleIdx="0" presStyleCnt="3">
        <dgm:presLayoutVars>
          <dgm:chPref val="3"/>
        </dgm:presLayoutVars>
      </dgm:prSet>
      <dgm:spPr/>
    </dgm:pt>
    <dgm:pt modelId="{B3AE85F1-F428-404A-942D-04C19B099B8E}" type="pres">
      <dgm:prSet presAssocID="{D9E864D5-A0F0-2546-AE9A-F631D2D02982}" presName="parTransTwo" presStyleCnt="0"/>
      <dgm:spPr/>
    </dgm:pt>
    <dgm:pt modelId="{515148E0-0F93-5045-B456-A122078F9A25}" type="pres">
      <dgm:prSet presAssocID="{D9E864D5-A0F0-2546-AE9A-F631D2D02982}" presName="horzTwo" presStyleCnt="0"/>
      <dgm:spPr/>
    </dgm:pt>
    <dgm:pt modelId="{8268DE65-B20A-8940-9138-C06A9A401945}" type="pres">
      <dgm:prSet presAssocID="{EFA93C9B-9380-C44F-9D56-D5105E835613}" presName="vertThree" presStyleCnt="0"/>
      <dgm:spPr/>
    </dgm:pt>
    <dgm:pt modelId="{78D51CE8-D191-CB40-921F-BCF329C8F48D}" type="pres">
      <dgm:prSet presAssocID="{EFA93C9B-9380-C44F-9D56-D5105E835613}" presName="txThree" presStyleLbl="node3" presStyleIdx="0" presStyleCnt="6">
        <dgm:presLayoutVars>
          <dgm:chPref val="3"/>
        </dgm:presLayoutVars>
      </dgm:prSet>
      <dgm:spPr/>
    </dgm:pt>
    <dgm:pt modelId="{AABDBD13-0B00-9F4A-9745-C5FAA3884B8C}" type="pres">
      <dgm:prSet presAssocID="{EFA93C9B-9380-C44F-9D56-D5105E835613}" presName="horzThree" presStyleCnt="0"/>
      <dgm:spPr/>
    </dgm:pt>
    <dgm:pt modelId="{45B075EF-1B0F-7C43-B1FD-543CA04D13D9}" type="pres">
      <dgm:prSet presAssocID="{97271236-C926-8245-8EC5-3900E51C38D3}" presName="sibSpaceThree" presStyleCnt="0"/>
      <dgm:spPr/>
    </dgm:pt>
    <dgm:pt modelId="{27EA0753-5700-5F46-9CAC-A32CB66FDE92}" type="pres">
      <dgm:prSet presAssocID="{88BD7D0C-F075-4546-B654-C69EF9634CC4}" presName="vertThree" presStyleCnt="0"/>
      <dgm:spPr/>
    </dgm:pt>
    <dgm:pt modelId="{93800CE9-BC61-C943-9805-B4D058CF0BBB}" type="pres">
      <dgm:prSet presAssocID="{88BD7D0C-F075-4546-B654-C69EF9634CC4}" presName="txThree" presStyleLbl="node3" presStyleIdx="1" presStyleCnt="6">
        <dgm:presLayoutVars>
          <dgm:chPref val="3"/>
        </dgm:presLayoutVars>
      </dgm:prSet>
      <dgm:spPr/>
    </dgm:pt>
    <dgm:pt modelId="{FFDA539B-D8AD-A640-AAB4-36CD147F41D7}" type="pres">
      <dgm:prSet presAssocID="{88BD7D0C-F075-4546-B654-C69EF9634CC4}" presName="parTransThree" presStyleCnt="0"/>
      <dgm:spPr/>
    </dgm:pt>
    <dgm:pt modelId="{A70BD80D-2EE5-6541-BD2D-BE375BEF6C2C}" type="pres">
      <dgm:prSet presAssocID="{88BD7D0C-F075-4546-B654-C69EF9634CC4}" presName="horzThree" presStyleCnt="0"/>
      <dgm:spPr/>
    </dgm:pt>
    <dgm:pt modelId="{F1038E6A-B9F7-F549-8C3D-1F0D965F8F74}" type="pres">
      <dgm:prSet presAssocID="{00299694-B223-C849-BC33-B4382431B28D}" presName="vertFour" presStyleCnt="0">
        <dgm:presLayoutVars>
          <dgm:chPref val="3"/>
        </dgm:presLayoutVars>
      </dgm:prSet>
      <dgm:spPr/>
    </dgm:pt>
    <dgm:pt modelId="{B8BF9A94-160E-B944-89DF-9B68CA23D13A}" type="pres">
      <dgm:prSet presAssocID="{00299694-B223-C849-BC33-B4382431B28D}" presName="txFour" presStyleLbl="node4" presStyleIdx="0" presStyleCnt="4">
        <dgm:presLayoutVars>
          <dgm:chPref val="3"/>
        </dgm:presLayoutVars>
      </dgm:prSet>
      <dgm:spPr/>
    </dgm:pt>
    <dgm:pt modelId="{EAC7EFCD-1519-4040-81E9-14335AEA704A}" type="pres">
      <dgm:prSet presAssocID="{00299694-B223-C849-BC33-B4382431B28D}" presName="horzFour" presStyleCnt="0"/>
      <dgm:spPr/>
    </dgm:pt>
    <dgm:pt modelId="{3CBB4F73-0F60-2848-8162-A2D077FAA5DC}" type="pres">
      <dgm:prSet presAssocID="{4493448A-6479-9C4A-865B-573405133307}" presName="sibSpaceFour" presStyleCnt="0"/>
      <dgm:spPr/>
    </dgm:pt>
    <dgm:pt modelId="{CEAE8AA7-5171-B645-B3E0-AA4732F06875}" type="pres">
      <dgm:prSet presAssocID="{EFA4AD0F-3F0D-8748-BACE-C3BB63E8B065}" presName="vertFour" presStyleCnt="0">
        <dgm:presLayoutVars>
          <dgm:chPref val="3"/>
        </dgm:presLayoutVars>
      </dgm:prSet>
      <dgm:spPr/>
    </dgm:pt>
    <dgm:pt modelId="{89D27D6A-98A7-4D43-96E7-FBFAF7841122}" type="pres">
      <dgm:prSet presAssocID="{EFA4AD0F-3F0D-8748-BACE-C3BB63E8B065}" presName="txFour" presStyleLbl="node4" presStyleIdx="1" presStyleCnt="4" custLinFactNeighborY="146">
        <dgm:presLayoutVars>
          <dgm:chPref val="3"/>
        </dgm:presLayoutVars>
      </dgm:prSet>
      <dgm:spPr/>
    </dgm:pt>
    <dgm:pt modelId="{48284B26-2577-234E-85C6-4F04C5543CED}" type="pres">
      <dgm:prSet presAssocID="{EFA4AD0F-3F0D-8748-BACE-C3BB63E8B065}" presName="horzFour" presStyleCnt="0"/>
      <dgm:spPr/>
    </dgm:pt>
    <dgm:pt modelId="{EFD847B5-F2B4-AA4A-8C1A-FC671B800049}" type="pres">
      <dgm:prSet presAssocID="{F4870B63-8583-1048-B791-C60C7A51D24F}" presName="sibSpaceFour" presStyleCnt="0"/>
      <dgm:spPr/>
    </dgm:pt>
    <dgm:pt modelId="{0D535CF9-FB18-EF45-8D8A-9263EB7F584F}" type="pres">
      <dgm:prSet presAssocID="{2BD932C9-3523-6544-B711-747626DB064F}" presName="vertFour" presStyleCnt="0">
        <dgm:presLayoutVars>
          <dgm:chPref val="3"/>
        </dgm:presLayoutVars>
      </dgm:prSet>
      <dgm:spPr/>
    </dgm:pt>
    <dgm:pt modelId="{85E1CAA2-1FE1-154A-AD8C-53A03BC59FDA}" type="pres">
      <dgm:prSet presAssocID="{2BD932C9-3523-6544-B711-747626DB064F}" presName="txFour" presStyleLbl="node4" presStyleIdx="2" presStyleCnt="4">
        <dgm:presLayoutVars>
          <dgm:chPref val="3"/>
        </dgm:presLayoutVars>
      </dgm:prSet>
      <dgm:spPr/>
    </dgm:pt>
    <dgm:pt modelId="{F53057B0-0643-2D41-9521-432B8FA2E4A3}" type="pres">
      <dgm:prSet presAssocID="{2BD932C9-3523-6544-B711-747626DB064F}" presName="horzFour" presStyleCnt="0"/>
      <dgm:spPr/>
    </dgm:pt>
    <dgm:pt modelId="{9B28A253-E600-2045-97FC-2B7E4A585577}" type="pres">
      <dgm:prSet presAssocID="{0B305577-FD25-B54D-A854-5A89EE76C0C9}" presName="sibSpaceFour" presStyleCnt="0"/>
      <dgm:spPr/>
    </dgm:pt>
    <dgm:pt modelId="{304FBF5D-40EF-554D-B92A-2E32CE5DD96E}" type="pres">
      <dgm:prSet presAssocID="{9C4131D0-308C-BD41-8794-15BBA5CCCE65}" presName="vertFour" presStyleCnt="0">
        <dgm:presLayoutVars>
          <dgm:chPref val="3"/>
        </dgm:presLayoutVars>
      </dgm:prSet>
      <dgm:spPr/>
    </dgm:pt>
    <dgm:pt modelId="{FFECFBA3-D446-DE4A-B16B-7F3694055BC4}" type="pres">
      <dgm:prSet presAssocID="{9C4131D0-308C-BD41-8794-15BBA5CCCE65}" presName="txFour" presStyleLbl="node4" presStyleIdx="3" presStyleCnt="4">
        <dgm:presLayoutVars>
          <dgm:chPref val="3"/>
        </dgm:presLayoutVars>
      </dgm:prSet>
      <dgm:spPr/>
    </dgm:pt>
    <dgm:pt modelId="{14DDA3CE-09EC-6C4A-B177-5A66942A3B28}" type="pres">
      <dgm:prSet presAssocID="{9C4131D0-308C-BD41-8794-15BBA5CCCE65}" presName="horzFour" presStyleCnt="0"/>
      <dgm:spPr/>
    </dgm:pt>
    <dgm:pt modelId="{99C073B3-30AE-A74E-B967-0F7A42AA1EEC}" type="pres">
      <dgm:prSet presAssocID="{66407A79-7548-5740-B391-D2EFCD7A93E9}" presName="sibSpaceTwo" presStyleCnt="0"/>
      <dgm:spPr/>
    </dgm:pt>
    <dgm:pt modelId="{3F1FA81E-1C87-CD41-8356-09398B6B15A9}" type="pres">
      <dgm:prSet presAssocID="{D083AD82-B844-DB41-82B4-E64AD8169131}" presName="vertTwo" presStyleCnt="0"/>
      <dgm:spPr/>
    </dgm:pt>
    <dgm:pt modelId="{816FE68E-36DD-5D45-89B4-44F3EE30E2B6}" type="pres">
      <dgm:prSet presAssocID="{D083AD82-B844-DB41-82B4-E64AD8169131}" presName="txTwo" presStyleLbl="node2" presStyleIdx="1" presStyleCnt="3">
        <dgm:presLayoutVars>
          <dgm:chPref val="3"/>
        </dgm:presLayoutVars>
      </dgm:prSet>
      <dgm:spPr/>
    </dgm:pt>
    <dgm:pt modelId="{BF210B86-8E9D-44E0-BE87-4326CAF84419}" type="pres">
      <dgm:prSet presAssocID="{D083AD82-B844-DB41-82B4-E64AD8169131}" presName="parTransTwo" presStyleCnt="0"/>
      <dgm:spPr/>
    </dgm:pt>
    <dgm:pt modelId="{7D677E68-4D80-4441-9C03-B03BA2512332}" type="pres">
      <dgm:prSet presAssocID="{D083AD82-B844-DB41-82B4-E64AD8169131}" presName="horzTwo" presStyleCnt="0"/>
      <dgm:spPr/>
    </dgm:pt>
    <dgm:pt modelId="{4C912D68-14C8-4034-8595-F5B3E4A321B7}" type="pres">
      <dgm:prSet presAssocID="{ACB1EDF2-2840-442F-B8E7-FCEA38BA8A0B}" presName="vertThree" presStyleCnt="0"/>
      <dgm:spPr/>
    </dgm:pt>
    <dgm:pt modelId="{06A99A98-D4DA-4364-A2B3-AB85FC8EE39D}" type="pres">
      <dgm:prSet presAssocID="{ACB1EDF2-2840-442F-B8E7-FCEA38BA8A0B}" presName="txThree" presStyleLbl="node3" presStyleIdx="2" presStyleCnt="6">
        <dgm:presLayoutVars>
          <dgm:chPref val="3"/>
        </dgm:presLayoutVars>
      </dgm:prSet>
      <dgm:spPr/>
    </dgm:pt>
    <dgm:pt modelId="{8B5814A8-69B5-4290-9BE1-9C9F79943B83}" type="pres">
      <dgm:prSet presAssocID="{ACB1EDF2-2840-442F-B8E7-FCEA38BA8A0B}" presName="horzThree" presStyleCnt="0"/>
      <dgm:spPr/>
    </dgm:pt>
    <dgm:pt modelId="{AA715A10-32C2-441D-9F6D-93F1ADFA9450}" type="pres">
      <dgm:prSet presAssocID="{D1CDACDA-5999-4487-A7EC-455F44184C69}" presName="sibSpaceThree" presStyleCnt="0"/>
      <dgm:spPr/>
    </dgm:pt>
    <dgm:pt modelId="{01AE18AC-A099-42D6-ADFD-9ED07B24BADA}" type="pres">
      <dgm:prSet presAssocID="{084DC207-5153-469D-BD0D-A1FD86B9D692}" presName="vertThree" presStyleCnt="0"/>
      <dgm:spPr/>
    </dgm:pt>
    <dgm:pt modelId="{5E2E1112-0456-4E7F-9ACF-511C710C3B30}" type="pres">
      <dgm:prSet presAssocID="{084DC207-5153-469D-BD0D-A1FD86B9D692}" presName="txThree" presStyleLbl="node3" presStyleIdx="3" presStyleCnt="6">
        <dgm:presLayoutVars>
          <dgm:chPref val="3"/>
        </dgm:presLayoutVars>
      </dgm:prSet>
      <dgm:spPr/>
    </dgm:pt>
    <dgm:pt modelId="{127C06B9-5C12-4DD6-B85B-1A3F9189D316}" type="pres">
      <dgm:prSet presAssocID="{084DC207-5153-469D-BD0D-A1FD86B9D692}" presName="horzThree" presStyleCnt="0"/>
      <dgm:spPr/>
    </dgm:pt>
    <dgm:pt modelId="{8B3EEE50-FC66-47BE-B953-7030C742A3A8}" type="pres">
      <dgm:prSet presAssocID="{1204CFFE-2683-4240-B223-8287CC37869B}" presName="sibSpaceTwo" presStyleCnt="0"/>
      <dgm:spPr/>
    </dgm:pt>
    <dgm:pt modelId="{60440F03-68CD-4E59-A3AD-1C73C5214F9A}" type="pres">
      <dgm:prSet presAssocID="{43A14B9E-A3D5-45B1-9768-0A7F352DB6BE}" presName="vertTwo" presStyleCnt="0"/>
      <dgm:spPr/>
    </dgm:pt>
    <dgm:pt modelId="{02A2AC06-86AD-4602-8E37-258C1B746B4D}" type="pres">
      <dgm:prSet presAssocID="{43A14B9E-A3D5-45B1-9768-0A7F352DB6BE}" presName="txTwo" presStyleLbl="node2" presStyleIdx="2" presStyleCnt="3">
        <dgm:presLayoutVars>
          <dgm:chPref val="3"/>
        </dgm:presLayoutVars>
      </dgm:prSet>
      <dgm:spPr/>
    </dgm:pt>
    <dgm:pt modelId="{DBA10002-DD3D-4AC1-98CA-8100958526C3}" type="pres">
      <dgm:prSet presAssocID="{43A14B9E-A3D5-45B1-9768-0A7F352DB6BE}" presName="parTransTwo" presStyleCnt="0"/>
      <dgm:spPr/>
    </dgm:pt>
    <dgm:pt modelId="{8989D2DD-ADCD-4506-812D-81DB816D11AE}" type="pres">
      <dgm:prSet presAssocID="{43A14B9E-A3D5-45B1-9768-0A7F352DB6BE}" presName="horzTwo" presStyleCnt="0"/>
      <dgm:spPr/>
    </dgm:pt>
    <dgm:pt modelId="{EA7389B8-D07B-466F-AE70-BAB219C1888C}" type="pres">
      <dgm:prSet presAssocID="{AB163987-84E4-4909-996E-57A076AA1284}" presName="vertThree" presStyleCnt="0"/>
      <dgm:spPr/>
    </dgm:pt>
    <dgm:pt modelId="{BAA255CD-6C04-4BAE-BCED-C67023D1CF90}" type="pres">
      <dgm:prSet presAssocID="{AB163987-84E4-4909-996E-57A076AA1284}" presName="txThree" presStyleLbl="node3" presStyleIdx="4" presStyleCnt="6">
        <dgm:presLayoutVars>
          <dgm:chPref val="3"/>
        </dgm:presLayoutVars>
      </dgm:prSet>
      <dgm:spPr/>
    </dgm:pt>
    <dgm:pt modelId="{2C2A6249-D93D-43E7-833A-4D7C74EF5CD0}" type="pres">
      <dgm:prSet presAssocID="{AB163987-84E4-4909-996E-57A076AA1284}" presName="horzThree" presStyleCnt="0"/>
      <dgm:spPr/>
    </dgm:pt>
    <dgm:pt modelId="{3BFD2182-B003-4B45-9ABC-FBE0D4BBD37C}" type="pres">
      <dgm:prSet presAssocID="{041AE91E-BE18-4E34-9898-33E812617479}" presName="sibSpaceThree" presStyleCnt="0"/>
      <dgm:spPr/>
    </dgm:pt>
    <dgm:pt modelId="{DB439588-49A9-489C-B75E-93F7A969B2FA}" type="pres">
      <dgm:prSet presAssocID="{7065E520-E77A-4A20-B074-618D733ECEEC}" presName="vertThree" presStyleCnt="0"/>
      <dgm:spPr/>
    </dgm:pt>
    <dgm:pt modelId="{0B5233E3-DBE0-4ED2-BB32-CDA944424D50}" type="pres">
      <dgm:prSet presAssocID="{7065E520-E77A-4A20-B074-618D733ECEEC}" presName="txThree" presStyleLbl="node3" presStyleIdx="5" presStyleCnt="6">
        <dgm:presLayoutVars>
          <dgm:chPref val="3"/>
        </dgm:presLayoutVars>
      </dgm:prSet>
      <dgm:spPr/>
    </dgm:pt>
    <dgm:pt modelId="{DE8F9157-6BA1-4618-9F5E-6D9BF8CC6A4F}" type="pres">
      <dgm:prSet presAssocID="{7065E520-E77A-4A20-B074-618D733ECEEC}" presName="horzThree" presStyleCnt="0"/>
      <dgm:spPr/>
    </dgm:pt>
  </dgm:ptLst>
  <dgm:cxnLst>
    <dgm:cxn modelId="{73ABBB08-955F-3C4C-8D32-2280CCFB83AE}" type="presOf" srcId="{88BD7D0C-F075-4546-B654-C69EF9634CC4}" destId="{93800CE9-BC61-C943-9805-B4D058CF0BBB}" srcOrd="0" destOrd="0" presId="urn:microsoft.com/office/officeart/2005/8/layout/hierarchy4"/>
    <dgm:cxn modelId="{089DC50B-478C-064F-BAB4-CDA5542B538C}" srcId="{5243B4D3-C482-0943-A761-9133D18B6208}" destId="{D083AD82-B844-DB41-82B4-E64AD8169131}" srcOrd="1" destOrd="0" parTransId="{20D287C6-8759-7841-AF3A-38009847EBEF}" sibTransId="{1204CFFE-2683-4240-B223-8287CC37869B}"/>
    <dgm:cxn modelId="{A87D551C-DC7B-41C5-AC38-34754B86FCC4}" type="presOf" srcId="{43A14B9E-A3D5-45B1-9768-0A7F352DB6BE}" destId="{02A2AC06-86AD-4602-8E37-258C1B746B4D}" srcOrd="0" destOrd="0" presId="urn:microsoft.com/office/officeart/2005/8/layout/hierarchy4"/>
    <dgm:cxn modelId="{5247FE21-89BD-8F4B-ABB2-CA59874317C4}" srcId="{88BD7D0C-F075-4546-B654-C69EF9634CC4}" destId="{2BD932C9-3523-6544-B711-747626DB064F}" srcOrd="2" destOrd="0" parTransId="{919CADA7-672B-7848-9E36-89A56D88C511}" sibTransId="{0B305577-FD25-B54D-A854-5A89EE76C0C9}"/>
    <dgm:cxn modelId="{0476DC37-7599-4240-BA0F-EA62DB822853}" srcId="{D083AD82-B844-DB41-82B4-E64AD8169131}" destId="{084DC207-5153-469D-BD0D-A1FD86B9D692}" srcOrd="1" destOrd="0" parTransId="{54473772-4623-4E44-8B30-70449777DB72}" sibTransId="{637E95D6-DFF1-4810-A386-B5519096D5A8}"/>
    <dgm:cxn modelId="{84842E63-7B38-C245-AC3C-959927CD2C3C}" type="presOf" srcId="{2BD932C9-3523-6544-B711-747626DB064F}" destId="{85E1CAA2-1FE1-154A-AD8C-53A03BC59FDA}" srcOrd="0" destOrd="0" presId="urn:microsoft.com/office/officeart/2005/8/layout/hierarchy4"/>
    <dgm:cxn modelId="{A9EFC844-F8B9-8941-86A8-A6B21436FE70}" type="presOf" srcId="{5243B4D3-C482-0943-A761-9133D18B6208}" destId="{D847F37E-C5C8-EB43-BD81-13D2E7EDF723}" srcOrd="0" destOrd="0" presId="urn:microsoft.com/office/officeart/2005/8/layout/hierarchy4"/>
    <dgm:cxn modelId="{90EFAA46-B341-324B-88B4-4A9A933DCE01}" type="presOf" srcId="{EFA4AD0F-3F0D-8748-BACE-C3BB63E8B065}" destId="{89D27D6A-98A7-4D43-96E7-FBFAF7841122}" srcOrd="0" destOrd="0" presId="urn:microsoft.com/office/officeart/2005/8/layout/hierarchy4"/>
    <dgm:cxn modelId="{C8BCB467-4E1C-4CF0-8651-36AC0251AE5E}" srcId="{43A14B9E-A3D5-45B1-9768-0A7F352DB6BE}" destId="{AB163987-84E4-4909-996E-57A076AA1284}" srcOrd="0" destOrd="0" parTransId="{1CF2DA31-1E7E-4D6A-953E-7B60E1E0E684}" sibTransId="{041AE91E-BE18-4E34-9898-33E812617479}"/>
    <dgm:cxn modelId="{1A064B4C-074D-4D4B-A15D-BB5195BEECA3}" srcId="{5243B4D3-C482-0943-A761-9133D18B6208}" destId="{43A14B9E-A3D5-45B1-9768-0A7F352DB6BE}" srcOrd="2" destOrd="0" parTransId="{84DDA7F2-3BDE-49B4-B357-646DAD5554F8}" sibTransId="{A5D43AAE-B010-4A83-8EDC-DA403FB7186F}"/>
    <dgm:cxn modelId="{79D41F6D-BA4F-467E-B9F3-070D3BEEBD7B}" type="presOf" srcId="{AB163987-84E4-4909-996E-57A076AA1284}" destId="{BAA255CD-6C04-4BAE-BCED-C67023D1CF90}" srcOrd="0" destOrd="0" presId="urn:microsoft.com/office/officeart/2005/8/layout/hierarchy4"/>
    <dgm:cxn modelId="{BF4F216D-2C8A-CD41-88D7-5CBE2029FBB1}" type="presOf" srcId="{D083AD82-B844-DB41-82B4-E64AD8169131}" destId="{816FE68E-36DD-5D45-89B4-44F3EE30E2B6}" srcOrd="0" destOrd="0" presId="urn:microsoft.com/office/officeart/2005/8/layout/hierarchy4"/>
    <dgm:cxn modelId="{6E890250-D0C7-FA4A-9440-BE9066D22B69}" type="presOf" srcId="{D9E864D5-A0F0-2546-AE9A-F631D2D02982}" destId="{5FD92237-8054-3A4D-B56D-BB25042764A5}" srcOrd="0" destOrd="0" presId="urn:microsoft.com/office/officeart/2005/8/layout/hierarchy4"/>
    <dgm:cxn modelId="{F30D9B70-643A-1D46-A5FC-75F597F45BA6}" type="presOf" srcId="{EFA93C9B-9380-C44F-9D56-D5105E835613}" destId="{78D51CE8-D191-CB40-921F-BCF329C8F48D}" srcOrd="0" destOrd="0" presId="urn:microsoft.com/office/officeart/2005/8/layout/hierarchy4"/>
    <dgm:cxn modelId="{4FDEBC77-CFA9-8C4A-87E2-34B27CD41021}" type="presOf" srcId="{A6EDC9DB-2193-C84C-B014-25154E2C40EE}" destId="{C8AEEDD8-693C-C74E-AEB8-35515F7AE859}" srcOrd="0" destOrd="0" presId="urn:microsoft.com/office/officeart/2005/8/layout/hierarchy4"/>
    <dgm:cxn modelId="{DB0C027C-CFD5-194E-9D45-1957C9003423}" srcId="{88BD7D0C-F075-4546-B654-C69EF9634CC4}" destId="{9C4131D0-308C-BD41-8794-15BBA5CCCE65}" srcOrd="3" destOrd="0" parTransId="{954397B0-775C-8845-8E24-2E9DD55AD2C6}" sibTransId="{A75F754E-D4F4-AD44-855C-A95BA753EC02}"/>
    <dgm:cxn modelId="{0048217C-3616-D34A-A839-B48DBCC7AEC7}" srcId="{88BD7D0C-F075-4546-B654-C69EF9634CC4}" destId="{EFA4AD0F-3F0D-8748-BACE-C3BB63E8B065}" srcOrd="1" destOrd="0" parTransId="{359A38D1-0E50-7543-A672-1BE012559A1F}" sibTransId="{F4870B63-8583-1048-B791-C60C7A51D24F}"/>
    <dgm:cxn modelId="{766D498A-3B32-4FC9-B151-9E87F99E841B}" type="presOf" srcId="{7065E520-E77A-4A20-B074-618D733ECEEC}" destId="{0B5233E3-DBE0-4ED2-BB32-CDA944424D50}" srcOrd="0" destOrd="0" presId="urn:microsoft.com/office/officeart/2005/8/layout/hierarchy4"/>
    <dgm:cxn modelId="{725A2D9A-DC7E-46A7-96D6-53B5C5C6B45E}" srcId="{D083AD82-B844-DB41-82B4-E64AD8169131}" destId="{ACB1EDF2-2840-442F-B8E7-FCEA38BA8A0B}" srcOrd="0" destOrd="0" parTransId="{5335B590-E7EA-439D-AC2F-B1E0B4F9976A}" sibTransId="{D1CDACDA-5999-4487-A7EC-455F44184C69}"/>
    <dgm:cxn modelId="{2CE370A4-F442-8E4B-8DA8-86B79B4331C9}" srcId="{A6EDC9DB-2193-C84C-B014-25154E2C40EE}" destId="{5243B4D3-C482-0943-A761-9133D18B6208}" srcOrd="0" destOrd="0" parTransId="{3B1FE088-CC99-8947-B7D5-1EAE6D979D95}" sibTransId="{33BDD62F-12B9-6B43-AE90-82019C82DC6A}"/>
    <dgm:cxn modelId="{38F04BA5-9A3D-3142-8ABA-E50FDD41F265}" type="presOf" srcId="{9C4131D0-308C-BD41-8794-15BBA5CCCE65}" destId="{FFECFBA3-D446-DE4A-B16B-7F3694055BC4}" srcOrd="0" destOrd="0" presId="urn:microsoft.com/office/officeart/2005/8/layout/hierarchy4"/>
    <dgm:cxn modelId="{861FF8A5-210D-E54A-A05F-D4A5547E54DE}" srcId="{88BD7D0C-F075-4546-B654-C69EF9634CC4}" destId="{00299694-B223-C849-BC33-B4382431B28D}" srcOrd="0" destOrd="0" parTransId="{B72A8885-D566-7D4B-9A53-ADA59E8DD2EE}" sibTransId="{4493448A-6479-9C4A-865B-573405133307}"/>
    <dgm:cxn modelId="{272459B4-177D-C446-B9E1-4C7454089C77}" srcId="{D9E864D5-A0F0-2546-AE9A-F631D2D02982}" destId="{EFA93C9B-9380-C44F-9D56-D5105E835613}" srcOrd="0" destOrd="0" parTransId="{DD9127AD-1F53-CD47-A1CA-F528B5F99219}" sibTransId="{97271236-C926-8245-8EC5-3900E51C38D3}"/>
    <dgm:cxn modelId="{30D0B3BB-8BCC-4FB7-B031-19ABB1AC2231}" type="presOf" srcId="{084DC207-5153-469D-BD0D-A1FD86B9D692}" destId="{5E2E1112-0456-4E7F-9ACF-511C710C3B30}" srcOrd="0" destOrd="0" presId="urn:microsoft.com/office/officeart/2005/8/layout/hierarchy4"/>
    <dgm:cxn modelId="{6699F3C0-CEB9-1A49-9497-C67C118E7CB1}" type="presOf" srcId="{00299694-B223-C849-BC33-B4382431B28D}" destId="{B8BF9A94-160E-B944-89DF-9B68CA23D13A}" srcOrd="0" destOrd="0" presId="urn:microsoft.com/office/officeart/2005/8/layout/hierarchy4"/>
    <dgm:cxn modelId="{CE725BC1-3536-044C-AFDF-55545AF1A1D2}" srcId="{5243B4D3-C482-0943-A761-9133D18B6208}" destId="{D9E864D5-A0F0-2546-AE9A-F631D2D02982}" srcOrd="0" destOrd="0" parTransId="{F2530DA0-F000-AB47-89F2-349B5661AE8D}" sibTransId="{66407A79-7548-5740-B391-D2EFCD7A93E9}"/>
    <dgm:cxn modelId="{21CECDCC-0493-4AC1-AD94-D5B5CE016AAC}" srcId="{43A14B9E-A3D5-45B1-9768-0A7F352DB6BE}" destId="{7065E520-E77A-4A20-B074-618D733ECEEC}" srcOrd="1" destOrd="0" parTransId="{97C42C51-93F8-426E-92BB-43697127A8F7}" sibTransId="{3EB14C90-C8A5-43C4-A262-E56E44D1C5C0}"/>
    <dgm:cxn modelId="{15B4ACE0-87DA-449B-BEB6-1D621D9250D6}" type="presOf" srcId="{ACB1EDF2-2840-442F-B8E7-FCEA38BA8A0B}" destId="{06A99A98-D4DA-4364-A2B3-AB85FC8EE39D}" srcOrd="0" destOrd="0" presId="urn:microsoft.com/office/officeart/2005/8/layout/hierarchy4"/>
    <dgm:cxn modelId="{F127B8E1-D67A-0F4C-9DA0-EFB2EDF6A525}" srcId="{D9E864D5-A0F0-2546-AE9A-F631D2D02982}" destId="{88BD7D0C-F075-4546-B654-C69EF9634CC4}" srcOrd="1" destOrd="0" parTransId="{05D03643-0D74-324B-B45D-056A070C0940}" sibTransId="{1515345F-AE38-8C44-AF71-8F7648BB214C}"/>
    <dgm:cxn modelId="{D996EB5E-53CC-094E-B932-8CF32D2AECC3}" type="presParOf" srcId="{C8AEEDD8-693C-C74E-AEB8-35515F7AE859}" destId="{C57E6E04-F469-164F-9470-3A77AAEC82EB}" srcOrd="0" destOrd="0" presId="urn:microsoft.com/office/officeart/2005/8/layout/hierarchy4"/>
    <dgm:cxn modelId="{95FBBF5F-DE27-794B-A117-FFFD29E81D73}" type="presParOf" srcId="{C57E6E04-F469-164F-9470-3A77AAEC82EB}" destId="{D847F37E-C5C8-EB43-BD81-13D2E7EDF723}" srcOrd="0" destOrd="0" presId="urn:microsoft.com/office/officeart/2005/8/layout/hierarchy4"/>
    <dgm:cxn modelId="{8C9EAA1A-B381-354C-9F9C-D96E535520D4}" type="presParOf" srcId="{C57E6E04-F469-164F-9470-3A77AAEC82EB}" destId="{240C1B49-A9EE-2246-A857-B2D202F55BFF}" srcOrd="1" destOrd="0" presId="urn:microsoft.com/office/officeart/2005/8/layout/hierarchy4"/>
    <dgm:cxn modelId="{CB092FA0-154A-D343-8148-6C941DD12883}" type="presParOf" srcId="{C57E6E04-F469-164F-9470-3A77AAEC82EB}" destId="{BC862026-691C-FF47-8827-6375712E4F03}" srcOrd="2" destOrd="0" presId="urn:microsoft.com/office/officeart/2005/8/layout/hierarchy4"/>
    <dgm:cxn modelId="{9C6E2F43-F2CB-AC44-97E8-4E1434F8B26F}" type="presParOf" srcId="{BC862026-691C-FF47-8827-6375712E4F03}" destId="{2347FC7C-A872-2D48-A751-CDC1AEA5F569}" srcOrd="0" destOrd="0" presId="urn:microsoft.com/office/officeart/2005/8/layout/hierarchy4"/>
    <dgm:cxn modelId="{BF428C54-C1B5-0740-96C3-7B096D5B5B4B}" type="presParOf" srcId="{2347FC7C-A872-2D48-A751-CDC1AEA5F569}" destId="{5FD92237-8054-3A4D-B56D-BB25042764A5}" srcOrd="0" destOrd="0" presId="urn:microsoft.com/office/officeart/2005/8/layout/hierarchy4"/>
    <dgm:cxn modelId="{083BD840-E190-4F46-8D1A-9A36B9871A0C}" type="presParOf" srcId="{2347FC7C-A872-2D48-A751-CDC1AEA5F569}" destId="{B3AE85F1-F428-404A-942D-04C19B099B8E}" srcOrd="1" destOrd="0" presId="urn:microsoft.com/office/officeart/2005/8/layout/hierarchy4"/>
    <dgm:cxn modelId="{D147C281-25D3-5043-8575-E5C2D78E6D73}" type="presParOf" srcId="{2347FC7C-A872-2D48-A751-CDC1AEA5F569}" destId="{515148E0-0F93-5045-B456-A122078F9A25}" srcOrd="2" destOrd="0" presId="urn:microsoft.com/office/officeart/2005/8/layout/hierarchy4"/>
    <dgm:cxn modelId="{E539F23A-01CE-F842-B9BA-E94BF1FBD823}" type="presParOf" srcId="{515148E0-0F93-5045-B456-A122078F9A25}" destId="{8268DE65-B20A-8940-9138-C06A9A401945}" srcOrd="0" destOrd="0" presId="urn:microsoft.com/office/officeart/2005/8/layout/hierarchy4"/>
    <dgm:cxn modelId="{3D7D115D-D36D-954E-9D83-DD4C1BAF8428}" type="presParOf" srcId="{8268DE65-B20A-8940-9138-C06A9A401945}" destId="{78D51CE8-D191-CB40-921F-BCF329C8F48D}" srcOrd="0" destOrd="0" presId="urn:microsoft.com/office/officeart/2005/8/layout/hierarchy4"/>
    <dgm:cxn modelId="{441B202F-BCB9-1A4E-BDBC-4EB872099F23}" type="presParOf" srcId="{8268DE65-B20A-8940-9138-C06A9A401945}" destId="{AABDBD13-0B00-9F4A-9745-C5FAA3884B8C}" srcOrd="1" destOrd="0" presId="urn:microsoft.com/office/officeart/2005/8/layout/hierarchy4"/>
    <dgm:cxn modelId="{94C705AB-11D6-DE40-9CE9-4FC47DF0BEFA}" type="presParOf" srcId="{515148E0-0F93-5045-B456-A122078F9A25}" destId="{45B075EF-1B0F-7C43-B1FD-543CA04D13D9}" srcOrd="1" destOrd="0" presId="urn:microsoft.com/office/officeart/2005/8/layout/hierarchy4"/>
    <dgm:cxn modelId="{A90BEC37-DEBC-DC49-B9ED-D4E74A69A464}" type="presParOf" srcId="{515148E0-0F93-5045-B456-A122078F9A25}" destId="{27EA0753-5700-5F46-9CAC-A32CB66FDE92}" srcOrd="2" destOrd="0" presId="urn:microsoft.com/office/officeart/2005/8/layout/hierarchy4"/>
    <dgm:cxn modelId="{28C1F266-2AE1-2247-A7FE-7528262FD229}" type="presParOf" srcId="{27EA0753-5700-5F46-9CAC-A32CB66FDE92}" destId="{93800CE9-BC61-C943-9805-B4D058CF0BBB}" srcOrd="0" destOrd="0" presId="urn:microsoft.com/office/officeart/2005/8/layout/hierarchy4"/>
    <dgm:cxn modelId="{0AEDD258-E3E6-C744-9D56-BABB9BC8A800}" type="presParOf" srcId="{27EA0753-5700-5F46-9CAC-A32CB66FDE92}" destId="{FFDA539B-D8AD-A640-AAB4-36CD147F41D7}" srcOrd="1" destOrd="0" presId="urn:microsoft.com/office/officeart/2005/8/layout/hierarchy4"/>
    <dgm:cxn modelId="{958A77EA-D5A9-6F44-9955-0CAC5B57AAA5}" type="presParOf" srcId="{27EA0753-5700-5F46-9CAC-A32CB66FDE92}" destId="{A70BD80D-2EE5-6541-BD2D-BE375BEF6C2C}" srcOrd="2" destOrd="0" presId="urn:microsoft.com/office/officeart/2005/8/layout/hierarchy4"/>
    <dgm:cxn modelId="{C1FD401A-9978-8641-97CE-4C5B7D079A37}" type="presParOf" srcId="{A70BD80D-2EE5-6541-BD2D-BE375BEF6C2C}" destId="{F1038E6A-B9F7-F549-8C3D-1F0D965F8F74}" srcOrd="0" destOrd="0" presId="urn:microsoft.com/office/officeart/2005/8/layout/hierarchy4"/>
    <dgm:cxn modelId="{6FAAB2FC-9A9D-D74C-9B5A-CEA77FAA8FC5}" type="presParOf" srcId="{F1038E6A-B9F7-F549-8C3D-1F0D965F8F74}" destId="{B8BF9A94-160E-B944-89DF-9B68CA23D13A}" srcOrd="0" destOrd="0" presId="urn:microsoft.com/office/officeart/2005/8/layout/hierarchy4"/>
    <dgm:cxn modelId="{87376427-A9FB-5247-877F-B3FBC3C5B64F}" type="presParOf" srcId="{F1038E6A-B9F7-F549-8C3D-1F0D965F8F74}" destId="{EAC7EFCD-1519-4040-81E9-14335AEA704A}" srcOrd="1" destOrd="0" presId="urn:microsoft.com/office/officeart/2005/8/layout/hierarchy4"/>
    <dgm:cxn modelId="{CCBCDEE7-1D08-BE4F-989E-E73928766710}" type="presParOf" srcId="{A70BD80D-2EE5-6541-BD2D-BE375BEF6C2C}" destId="{3CBB4F73-0F60-2848-8162-A2D077FAA5DC}" srcOrd="1" destOrd="0" presId="urn:microsoft.com/office/officeart/2005/8/layout/hierarchy4"/>
    <dgm:cxn modelId="{B03E3B84-CFDC-CE4D-BCB7-4588D352D4DA}" type="presParOf" srcId="{A70BD80D-2EE5-6541-BD2D-BE375BEF6C2C}" destId="{CEAE8AA7-5171-B645-B3E0-AA4732F06875}" srcOrd="2" destOrd="0" presId="urn:microsoft.com/office/officeart/2005/8/layout/hierarchy4"/>
    <dgm:cxn modelId="{FE191B8B-AD49-8546-8E13-CE71639B53C5}" type="presParOf" srcId="{CEAE8AA7-5171-B645-B3E0-AA4732F06875}" destId="{89D27D6A-98A7-4D43-96E7-FBFAF7841122}" srcOrd="0" destOrd="0" presId="urn:microsoft.com/office/officeart/2005/8/layout/hierarchy4"/>
    <dgm:cxn modelId="{BFB40F57-0DC5-5D48-8323-6C5D9B88CA96}" type="presParOf" srcId="{CEAE8AA7-5171-B645-B3E0-AA4732F06875}" destId="{48284B26-2577-234E-85C6-4F04C5543CED}" srcOrd="1" destOrd="0" presId="urn:microsoft.com/office/officeart/2005/8/layout/hierarchy4"/>
    <dgm:cxn modelId="{8FE7F5B0-790B-624B-A860-4A40F74A454D}" type="presParOf" srcId="{A70BD80D-2EE5-6541-BD2D-BE375BEF6C2C}" destId="{EFD847B5-F2B4-AA4A-8C1A-FC671B800049}" srcOrd="3" destOrd="0" presId="urn:microsoft.com/office/officeart/2005/8/layout/hierarchy4"/>
    <dgm:cxn modelId="{BBBCD3AD-84DA-E84B-A1C1-6E0D44B8EF65}" type="presParOf" srcId="{A70BD80D-2EE5-6541-BD2D-BE375BEF6C2C}" destId="{0D535CF9-FB18-EF45-8D8A-9263EB7F584F}" srcOrd="4" destOrd="0" presId="urn:microsoft.com/office/officeart/2005/8/layout/hierarchy4"/>
    <dgm:cxn modelId="{FBC5695C-3CB7-544F-BF94-77C181DBBF74}" type="presParOf" srcId="{0D535CF9-FB18-EF45-8D8A-9263EB7F584F}" destId="{85E1CAA2-1FE1-154A-AD8C-53A03BC59FDA}" srcOrd="0" destOrd="0" presId="urn:microsoft.com/office/officeart/2005/8/layout/hierarchy4"/>
    <dgm:cxn modelId="{48BC16C4-7FD3-9F40-A821-A6D47FD8CCB5}" type="presParOf" srcId="{0D535CF9-FB18-EF45-8D8A-9263EB7F584F}" destId="{F53057B0-0643-2D41-9521-432B8FA2E4A3}" srcOrd="1" destOrd="0" presId="urn:microsoft.com/office/officeart/2005/8/layout/hierarchy4"/>
    <dgm:cxn modelId="{CF3AEE26-2EFB-6444-B8CF-94A0CFF9956F}" type="presParOf" srcId="{A70BD80D-2EE5-6541-BD2D-BE375BEF6C2C}" destId="{9B28A253-E600-2045-97FC-2B7E4A585577}" srcOrd="5" destOrd="0" presId="urn:microsoft.com/office/officeart/2005/8/layout/hierarchy4"/>
    <dgm:cxn modelId="{865D1D3D-6C4A-D348-86E0-A5DA45AAEF0A}" type="presParOf" srcId="{A70BD80D-2EE5-6541-BD2D-BE375BEF6C2C}" destId="{304FBF5D-40EF-554D-B92A-2E32CE5DD96E}" srcOrd="6" destOrd="0" presId="urn:microsoft.com/office/officeart/2005/8/layout/hierarchy4"/>
    <dgm:cxn modelId="{CACBE326-4E09-504A-BC7A-FF10B309569D}" type="presParOf" srcId="{304FBF5D-40EF-554D-B92A-2E32CE5DD96E}" destId="{FFECFBA3-D446-DE4A-B16B-7F3694055BC4}" srcOrd="0" destOrd="0" presId="urn:microsoft.com/office/officeart/2005/8/layout/hierarchy4"/>
    <dgm:cxn modelId="{1000512B-0823-7C4D-BC67-B8B16A0821F5}" type="presParOf" srcId="{304FBF5D-40EF-554D-B92A-2E32CE5DD96E}" destId="{14DDA3CE-09EC-6C4A-B177-5A66942A3B28}" srcOrd="1" destOrd="0" presId="urn:microsoft.com/office/officeart/2005/8/layout/hierarchy4"/>
    <dgm:cxn modelId="{5AD79F07-7ACF-2547-998E-F9DF12234095}" type="presParOf" srcId="{BC862026-691C-FF47-8827-6375712E4F03}" destId="{99C073B3-30AE-A74E-B967-0F7A42AA1EEC}" srcOrd="1" destOrd="0" presId="urn:microsoft.com/office/officeart/2005/8/layout/hierarchy4"/>
    <dgm:cxn modelId="{0076254D-38C5-BA43-A85E-FE56A1CD5FCB}" type="presParOf" srcId="{BC862026-691C-FF47-8827-6375712E4F03}" destId="{3F1FA81E-1C87-CD41-8356-09398B6B15A9}" srcOrd="2" destOrd="0" presId="urn:microsoft.com/office/officeart/2005/8/layout/hierarchy4"/>
    <dgm:cxn modelId="{155A3B3B-37C0-AC42-ACDE-B0D71F4F2686}" type="presParOf" srcId="{3F1FA81E-1C87-CD41-8356-09398B6B15A9}" destId="{816FE68E-36DD-5D45-89B4-44F3EE30E2B6}" srcOrd="0" destOrd="0" presId="urn:microsoft.com/office/officeart/2005/8/layout/hierarchy4"/>
    <dgm:cxn modelId="{A6209CCB-1187-4407-A217-446614295A42}" type="presParOf" srcId="{3F1FA81E-1C87-CD41-8356-09398B6B15A9}" destId="{BF210B86-8E9D-44E0-BE87-4326CAF84419}" srcOrd="1" destOrd="0" presId="urn:microsoft.com/office/officeart/2005/8/layout/hierarchy4"/>
    <dgm:cxn modelId="{C0064DCD-F379-A844-8FAC-C848BF319F51}" type="presParOf" srcId="{3F1FA81E-1C87-CD41-8356-09398B6B15A9}" destId="{7D677E68-4D80-4441-9C03-B03BA2512332}" srcOrd="2" destOrd="0" presId="urn:microsoft.com/office/officeart/2005/8/layout/hierarchy4"/>
    <dgm:cxn modelId="{CDE04C44-3D0B-4349-8524-7A3BAA2A5596}" type="presParOf" srcId="{7D677E68-4D80-4441-9C03-B03BA2512332}" destId="{4C912D68-14C8-4034-8595-F5B3E4A321B7}" srcOrd="0" destOrd="0" presId="urn:microsoft.com/office/officeart/2005/8/layout/hierarchy4"/>
    <dgm:cxn modelId="{CA7AE1BA-7854-4D93-B672-19E5118F2629}" type="presParOf" srcId="{4C912D68-14C8-4034-8595-F5B3E4A321B7}" destId="{06A99A98-D4DA-4364-A2B3-AB85FC8EE39D}" srcOrd="0" destOrd="0" presId="urn:microsoft.com/office/officeart/2005/8/layout/hierarchy4"/>
    <dgm:cxn modelId="{502B3A4A-7E7F-4EE6-9EEA-A1861B457F98}" type="presParOf" srcId="{4C912D68-14C8-4034-8595-F5B3E4A321B7}" destId="{8B5814A8-69B5-4290-9BE1-9C9F79943B83}" srcOrd="1" destOrd="0" presId="urn:microsoft.com/office/officeart/2005/8/layout/hierarchy4"/>
    <dgm:cxn modelId="{8308268F-8AE6-4EDC-B898-324B5DB511A1}" type="presParOf" srcId="{7D677E68-4D80-4441-9C03-B03BA2512332}" destId="{AA715A10-32C2-441D-9F6D-93F1ADFA9450}" srcOrd="1" destOrd="0" presId="urn:microsoft.com/office/officeart/2005/8/layout/hierarchy4"/>
    <dgm:cxn modelId="{C7DAC12C-141D-4A51-8018-B2C930F3D2AD}" type="presParOf" srcId="{7D677E68-4D80-4441-9C03-B03BA2512332}" destId="{01AE18AC-A099-42D6-ADFD-9ED07B24BADA}" srcOrd="2" destOrd="0" presId="urn:microsoft.com/office/officeart/2005/8/layout/hierarchy4"/>
    <dgm:cxn modelId="{5E875E09-9697-4A65-821B-FA1A50CB2FF9}" type="presParOf" srcId="{01AE18AC-A099-42D6-ADFD-9ED07B24BADA}" destId="{5E2E1112-0456-4E7F-9ACF-511C710C3B30}" srcOrd="0" destOrd="0" presId="urn:microsoft.com/office/officeart/2005/8/layout/hierarchy4"/>
    <dgm:cxn modelId="{4A952130-2351-4A47-9629-FFC08A0B77AB}" type="presParOf" srcId="{01AE18AC-A099-42D6-ADFD-9ED07B24BADA}" destId="{127C06B9-5C12-4DD6-B85B-1A3F9189D316}" srcOrd="1" destOrd="0" presId="urn:microsoft.com/office/officeart/2005/8/layout/hierarchy4"/>
    <dgm:cxn modelId="{61C4BD27-4284-49E5-964E-FAB172411B15}" type="presParOf" srcId="{BC862026-691C-FF47-8827-6375712E4F03}" destId="{8B3EEE50-FC66-47BE-B953-7030C742A3A8}" srcOrd="3" destOrd="0" presId="urn:microsoft.com/office/officeart/2005/8/layout/hierarchy4"/>
    <dgm:cxn modelId="{38DD8022-73DE-4495-B57B-54CFF9610E99}" type="presParOf" srcId="{BC862026-691C-FF47-8827-6375712E4F03}" destId="{60440F03-68CD-4E59-A3AD-1C73C5214F9A}" srcOrd="4" destOrd="0" presId="urn:microsoft.com/office/officeart/2005/8/layout/hierarchy4"/>
    <dgm:cxn modelId="{93C472ED-3E9F-4891-A3D2-3A4280747F52}" type="presParOf" srcId="{60440F03-68CD-4E59-A3AD-1C73C5214F9A}" destId="{02A2AC06-86AD-4602-8E37-258C1B746B4D}" srcOrd="0" destOrd="0" presId="urn:microsoft.com/office/officeart/2005/8/layout/hierarchy4"/>
    <dgm:cxn modelId="{66FC4AFF-7FCA-4497-BA05-BBB5C358624C}" type="presParOf" srcId="{60440F03-68CD-4E59-A3AD-1C73C5214F9A}" destId="{DBA10002-DD3D-4AC1-98CA-8100958526C3}" srcOrd="1" destOrd="0" presId="urn:microsoft.com/office/officeart/2005/8/layout/hierarchy4"/>
    <dgm:cxn modelId="{F88155CE-1B00-4A3F-BCE4-EB261FF609F3}" type="presParOf" srcId="{60440F03-68CD-4E59-A3AD-1C73C5214F9A}" destId="{8989D2DD-ADCD-4506-812D-81DB816D11AE}" srcOrd="2" destOrd="0" presId="urn:microsoft.com/office/officeart/2005/8/layout/hierarchy4"/>
    <dgm:cxn modelId="{F472CDF2-5E70-4028-ADA6-B6F31E508859}" type="presParOf" srcId="{8989D2DD-ADCD-4506-812D-81DB816D11AE}" destId="{EA7389B8-D07B-466F-AE70-BAB219C1888C}" srcOrd="0" destOrd="0" presId="urn:microsoft.com/office/officeart/2005/8/layout/hierarchy4"/>
    <dgm:cxn modelId="{184F3B88-4FEB-4EB6-AF7F-383A18BF049C}" type="presParOf" srcId="{EA7389B8-D07B-466F-AE70-BAB219C1888C}" destId="{BAA255CD-6C04-4BAE-BCED-C67023D1CF90}" srcOrd="0" destOrd="0" presId="urn:microsoft.com/office/officeart/2005/8/layout/hierarchy4"/>
    <dgm:cxn modelId="{75201A3B-31EA-4843-B7B0-68D09B546A65}" type="presParOf" srcId="{EA7389B8-D07B-466F-AE70-BAB219C1888C}" destId="{2C2A6249-D93D-43E7-833A-4D7C74EF5CD0}" srcOrd="1" destOrd="0" presId="urn:microsoft.com/office/officeart/2005/8/layout/hierarchy4"/>
    <dgm:cxn modelId="{2ACF2313-4A3B-4B8E-8655-79C261D85B8B}" type="presParOf" srcId="{8989D2DD-ADCD-4506-812D-81DB816D11AE}" destId="{3BFD2182-B003-4B45-9ABC-FBE0D4BBD37C}" srcOrd="1" destOrd="0" presId="urn:microsoft.com/office/officeart/2005/8/layout/hierarchy4"/>
    <dgm:cxn modelId="{D5664E4F-9051-4773-90D1-564FA5BAA33F}" type="presParOf" srcId="{8989D2DD-ADCD-4506-812D-81DB816D11AE}" destId="{DB439588-49A9-489C-B75E-93F7A969B2FA}" srcOrd="2" destOrd="0" presId="urn:microsoft.com/office/officeart/2005/8/layout/hierarchy4"/>
    <dgm:cxn modelId="{0063D252-55BD-44DC-AAF4-8D6D9BAC4659}" type="presParOf" srcId="{DB439588-49A9-489C-B75E-93F7A969B2FA}" destId="{0B5233E3-DBE0-4ED2-BB32-CDA944424D50}" srcOrd="0" destOrd="0" presId="urn:microsoft.com/office/officeart/2005/8/layout/hierarchy4"/>
    <dgm:cxn modelId="{A03BF404-9CEC-42FC-8E3F-26A7783ACA87}" type="presParOf" srcId="{DB439588-49A9-489C-B75E-93F7A969B2FA}" destId="{DE8F9157-6BA1-4618-9F5E-6D9BF8CC6A4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7F37E-C5C8-EB43-BD81-13D2E7EDF723}">
      <dsp:nvSpPr>
        <dsp:cNvPr id="0" name=""/>
        <dsp:cNvSpPr/>
      </dsp:nvSpPr>
      <dsp:spPr>
        <a:xfrm>
          <a:off x="3473" y="0"/>
          <a:ext cx="8850214" cy="1192407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Online System</a:t>
          </a:r>
        </a:p>
      </dsp:txBody>
      <dsp:txXfrm>
        <a:off x="38397" y="34924"/>
        <a:ext cx="8780366" cy="1122559"/>
      </dsp:txXfrm>
    </dsp:sp>
    <dsp:sp modelId="{5FD92237-8054-3A4D-B56D-BB25042764A5}">
      <dsp:nvSpPr>
        <dsp:cNvPr id="0" name=""/>
        <dsp:cNvSpPr/>
      </dsp:nvSpPr>
      <dsp:spPr>
        <a:xfrm>
          <a:off x="2499" y="1309644"/>
          <a:ext cx="4828507" cy="119240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Portal</a:t>
          </a:r>
        </a:p>
      </dsp:txBody>
      <dsp:txXfrm>
        <a:off x="37423" y="1344568"/>
        <a:ext cx="4758659" cy="1122559"/>
      </dsp:txXfrm>
    </dsp:sp>
    <dsp:sp modelId="{78D51CE8-D191-CB40-921F-BCF329C8F48D}">
      <dsp:nvSpPr>
        <dsp:cNvPr id="0" name=""/>
        <dsp:cNvSpPr/>
      </dsp:nvSpPr>
      <dsp:spPr>
        <a:xfrm>
          <a:off x="2499" y="2617549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Users</a:t>
          </a:r>
          <a:endParaRPr lang="en-US" sz="1400" kern="1200" dirty="0"/>
        </a:p>
      </dsp:txBody>
      <dsp:txXfrm>
        <a:off x="30202" y="2645252"/>
        <a:ext cx="890432" cy="1137001"/>
      </dsp:txXfrm>
    </dsp:sp>
    <dsp:sp modelId="{93800CE9-BC61-C943-9805-B4D058CF0BBB}">
      <dsp:nvSpPr>
        <dsp:cNvPr id="0" name=""/>
        <dsp:cNvSpPr/>
      </dsp:nvSpPr>
      <dsp:spPr>
        <a:xfrm>
          <a:off x="988063" y="2617549"/>
          <a:ext cx="3842943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Administration</a:t>
          </a:r>
          <a:endParaRPr lang="en-US" sz="1400" kern="1200" dirty="0"/>
        </a:p>
      </dsp:txBody>
      <dsp:txXfrm>
        <a:off x="1022987" y="2652473"/>
        <a:ext cx="3773095" cy="1122559"/>
      </dsp:txXfrm>
    </dsp:sp>
    <dsp:sp modelId="{B8BF9A94-160E-B944-89DF-9B68CA23D13A}">
      <dsp:nvSpPr>
        <dsp:cNvPr id="0" name=""/>
        <dsp:cNvSpPr/>
      </dsp:nvSpPr>
      <dsp:spPr>
        <a:xfrm>
          <a:off x="988063" y="3925454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Site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Setup</a:t>
          </a:r>
        </a:p>
      </dsp:txBody>
      <dsp:txXfrm>
        <a:off x="1015766" y="3953157"/>
        <a:ext cx="890432" cy="1137001"/>
      </dsp:txXfrm>
    </dsp:sp>
    <dsp:sp modelId="{89D27D6A-98A7-4D43-96E7-FBFAF7841122}">
      <dsp:nvSpPr>
        <dsp:cNvPr id="0" name=""/>
        <dsp:cNvSpPr/>
      </dsp:nvSpPr>
      <dsp:spPr>
        <a:xfrm>
          <a:off x="1953765" y="3927193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Students</a:t>
          </a:r>
        </a:p>
      </dsp:txBody>
      <dsp:txXfrm>
        <a:off x="1981468" y="3954896"/>
        <a:ext cx="890432" cy="1137001"/>
      </dsp:txXfrm>
    </dsp:sp>
    <dsp:sp modelId="{85E1CAA2-1FE1-154A-AD8C-53A03BC59FDA}">
      <dsp:nvSpPr>
        <dsp:cNvPr id="0" name=""/>
        <dsp:cNvSpPr/>
      </dsp:nvSpPr>
      <dsp:spPr>
        <a:xfrm>
          <a:off x="2919466" y="3925454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Classes</a:t>
          </a:r>
        </a:p>
      </dsp:txBody>
      <dsp:txXfrm>
        <a:off x="2947169" y="3953157"/>
        <a:ext cx="890432" cy="1137001"/>
      </dsp:txXfrm>
    </dsp:sp>
    <dsp:sp modelId="{FFECFBA3-D446-DE4A-B16B-7F3694055BC4}">
      <dsp:nvSpPr>
        <dsp:cNvPr id="0" name=""/>
        <dsp:cNvSpPr/>
      </dsp:nvSpPr>
      <dsp:spPr>
        <a:xfrm>
          <a:off x="3885168" y="3925454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Test Sessions</a:t>
          </a:r>
        </a:p>
      </dsp:txBody>
      <dsp:txXfrm>
        <a:off x="3912871" y="3953157"/>
        <a:ext cx="890432" cy="1137001"/>
      </dsp:txXfrm>
    </dsp:sp>
    <dsp:sp modelId="{816FE68E-36DD-5D45-89B4-44F3EE30E2B6}">
      <dsp:nvSpPr>
        <dsp:cNvPr id="0" name=""/>
        <dsp:cNvSpPr/>
      </dsp:nvSpPr>
      <dsp:spPr>
        <a:xfrm>
          <a:off x="4910457" y="1309644"/>
          <a:ext cx="1931403" cy="119240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Kiosk</a:t>
          </a:r>
        </a:p>
      </dsp:txBody>
      <dsp:txXfrm>
        <a:off x="4945381" y="1344568"/>
        <a:ext cx="1861555" cy="1122559"/>
      </dsp:txXfrm>
    </dsp:sp>
    <dsp:sp modelId="{06A99A98-D4DA-4364-A2B3-AB85FC8EE39D}">
      <dsp:nvSpPr>
        <dsp:cNvPr id="0" name=""/>
        <dsp:cNvSpPr/>
      </dsp:nvSpPr>
      <dsp:spPr>
        <a:xfrm>
          <a:off x="4910457" y="2617549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In-Person Test</a:t>
          </a:r>
        </a:p>
      </dsp:txBody>
      <dsp:txXfrm>
        <a:off x="4938160" y="2645252"/>
        <a:ext cx="890432" cy="1137001"/>
      </dsp:txXfrm>
    </dsp:sp>
    <dsp:sp modelId="{5E2E1112-0456-4E7F-9ACF-511C710C3B30}">
      <dsp:nvSpPr>
        <dsp:cNvPr id="0" name=""/>
        <dsp:cNvSpPr/>
      </dsp:nvSpPr>
      <dsp:spPr>
        <a:xfrm>
          <a:off x="5896021" y="2617549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Practice Test</a:t>
          </a:r>
        </a:p>
      </dsp:txBody>
      <dsp:txXfrm>
        <a:off x="5923724" y="2645252"/>
        <a:ext cx="890432" cy="1137001"/>
      </dsp:txXfrm>
    </dsp:sp>
    <dsp:sp modelId="{02A2AC06-86AD-4602-8E37-258C1B746B4D}">
      <dsp:nvSpPr>
        <dsp:cNvPr id="0" name=""/>
        <dsp:cNvSpPr/>
      </dsp:nvSpPr>
      <dsp:spPr>
        <a:xfrm>
          <a:off x="6921311" y="1309644"/>
          <a:ext cx="1931403" cy="119240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i="0" kern="1200" dirty="0"/>
            <a:t>Browser</a:t>
          </a:r>
        </a:p>
      </dsp:txBody>
      <dsp:txXfrm>
        <a:off x="6956235" y="1344568"/>
        <a:ext cx="1861555" cy="1122559"/>
      </dsp:txXfrm>
    </dsp:sp>
    <dsp:sp modelId="{BAA255CD-6C04-4BAE-BCED-C67023D1CF90}">
      <dsp:nvSpPr>
        <dsp:cNvPr id="0" name=""/>
        <dsp:cNvSpPr/>
      </dsp:nvSpPr>
      <dsp:spPr>
        <a:xfrm>
          <a:off x="6921311" y="2617549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dirty="0"/>
            <a:t>Remote Test</a:t>
          </a:r>
        </a:p>
      </dsp:txBody>
      <dsp:txXfrm>
        <a:off x="6949014" y="2645252"/>
        <a:ext cx="890432" cy="1137001"/>
      </dsp:txXfrm>
    </dsp:sp>
    <dsp:sp modelId="{0B5233E3-DBE0-4ED2-BB32-CDA944424D50}">
      <dsp:nvSpPr>
        <dsp:cNvPr id="0" name=""/>
        <dsp:cNvSpPr/>
      </dsp:nvSpPr>
      <dsp:spPr>
        <a:xfrm>
          <a:off x="7906875" y="2617549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dirty="0"/>
            <a:t>Practice Test</a:t>
          </a:r>
        </a:p>
      </dsp:txBody>
      <dsp:txXfrm>
        <a:off x="7934578" y="2645252"/>
        <a:ext cx="890432" cy="1137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7F37E-C5C8-EB43-BD81-13D2E7EDF723}">
      <dsp:nvSpPr>
        <dsp:cNvPr id="0" name=""/>
        <dsp:cNvSpPr/>
      </dsp:nvSpPr>
      <dsp:spPr>
        <a:xfrm>
          <a:off x="3473" y="0"/>
          <a:ext cx="8850214" cy="1192407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Online System</a:t>
          </a:r>
        </a:p>
      </dsp:txBody>
      <dsp:txXfrm>
        <a:off x="38397" y="34924"/>
        <a:ext cx="8780366" cy="1122559"/>
      </dsp:txXfrm>
    </dsp:sp>
    <dsp:sp modelId="{5FD92237-8054-3A4D-B56D-BB25042764A5}">
      <dsp:nvSpPr>
        <dsp:cNvPr id="0" name=""/>
        <dsp:cNvSpPr/>
      </dsp:nvSpPr>
      <dsp:spPr>
        <a:xfrm>
          <a:off x="2499" y="1309644"/>
          <a:ext cx="4828507" cy="119240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Portal</a:t>
          </a:r>
        </a:p>
      </dsp:txBody>
      <dsp:txXfrm>
        <a:off x="37423" y="1344568"/>
        <a:ext cx="4758659" cy="1122559"/>
      </dsp:txXfrm>
    </dsp:sp>
    <dsp:sp modelId="{78D51CE8-D191-CB40-921F-BCF329C8F48D}">
      <dsp:nvSpPr>
        <dsp:cNvPr id="0" name=""/>
        <dsp:cNvSpPr/>
      </dsp:nvSpPr>
      <dsp:spPr>
        <a:xfrm>
          <a:off x="2499" y="2617549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Users</a:t>
          </a:r>
          <a:endParaRPr lang="en-US" sz="1400" kern="1200" dirty="0"/>
        </a:p>
      </dsp:txBody>
      <dsp:txXfrm>
        <a:off x="30202" y="2645252"/>
        <a:ext cx="890432" cy="1137001"/>
      </dsp:txXfrm>
    </dsp:sp>
    <dsp:sp modelId="{93800CE9-BC61-C943-9805-B4D058CF0BBB}">
      <dsp:nvSpPr>
        <dsp:cNvPr id="0" name=""/>
        <dsp:cNvSpPr/>
      </dsp:nvSpPr>
      <dsp:spPr>
        <a:xfrm>
          <a:off x="988063" y="2617549"/>
          <a:ext cx="3842943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Administration</a:t>
          </a:r>
          <a:endParaRPr lang="en-US" sz="1400" kern="1200" dirty="0"/>
        </a:p>
      </dsp:txBody>
      <dsp:txXfrm>
        <a:off x="1022987" y="2652473"/>
        <a:ext cx="3773095" cy="1122559"/>
      </dsp:txXfrm>
    </dsp:sp>
    <dsp:sp modelId="{B8BF9A94-160E-B944-89DF-9B68CA23D13A}">
      <dsp:nvSpPr>
        <dsp:cNvPr id="0" name=""/>
        <dsp:cNvSpPr/>
      </dsp:nvSpPr>
      <dsp:spPr>
        <a:xfrm>
          <a:off x="988063" y="3925454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Site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Setup</a:t>
          </a:r>
        </a:p>
      </dsp:txBody>
      <dsp:txXfrm>
        <a:off x="1015766" y="3953157"/>
        <a:ext cx="890432" cy="1137001"/>
      </dsp:txXfrm>
    </dsp:sp>
    <dsp:sp modelId="{89D27D6A-98A7-4D43-96E7-FBFAF7841122}">
      <dsp:nvSpPr>
        <dsp:cNvPr id="0" name=""/>
        <dsp:cNvSpPr/>
      </dsp:nvSpPr>
      <dsp:spPr>
        <a:xfrm>
          <a:off x="1953765" y="3927193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Students</a:t>
          </a:r>
        </a:p>
      </dsp:txBody>
      <dsp:txXfrm>
        <a:off x="1981468" y="3954896"/>
        <a:ext cx="890432" cy="1137001"/>
      </dsp:txXfrm>
    </dsp:sp>
    <dsp:sp modelId="{85E1CAA2-1FE1-154A-AD8C-53A03BC59FDA}">
      <dsp:nvSpPr>
        <dsp:cNvPr id="0" name=""/>
        <dsp:cNvSpPr/>
      </dsp:nvSpPr>
      <dsp:spPr>
        <a:xfrm>
          <a:off x="2919466" y="3925454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Classes</a:t>
          </a:r>
        </a:p>
      </dsp:txBody>
      <dsp:txXfrm>
        <a:off x="2947169" y="3953157"/>
        <a:ext cx="890432" cy="1137001"/>
      </dsp:txXfrm>
    </dsp:sp>
    <dsp:sp modelId="{FFECFBA3-D446-DE4A-B16B-7F3694055BC4}">
      <dsp:nvSpPr>
        <dsp:cNvPr id="0" name=""/>
        <dsp:cNvSpPr/>
      </dsp:nvSpPr>
      <dsp:spPr>
        <a:xfrm>
          <a:off x="3885168" y="3925454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Test Sessions</a:t>
          </a:r>
        </a:p>
      </dsp:txBody>
      <dsp:txXfrm>
        <a:off x="3912871" y="3953157"/>
        <a:ext cx="890432" cy="1137001"/>
      </dsp:txXfrm>
    </dsp:sp>
    <dsp:sp modelId="{816FE68E-36DD-5D45-89B4-44F3EE30E2B6}">
      <dsp:nvSpPr>
        <dsp:cNvPr id="0" name=""/>
        <dsp:cNvSpPr/>
      </dsp:nvSpPr>
      <dsp:spPr>
        <a:xfrm>
          <a:off x="4910457" y="1309644"/>
          <a:ext cx="1931403" cy="119240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Kiosk</a:t>
          </a:r>
        </a:p>
      </dsp:txBody>
      <dsp:txXfrm>
        <a:off x="4945381" y="1344568"/>
        <a:ext cx="1861555" cy="1122559"/>
      </dsp:txXfrm>
    </dsp:sp>
    <dsp:sp modelId="{06A99A98-D4DA-4364-A2B3-AB85FC8EE39D}">
      <dsp:nvSpPr>
        <dsp:cNvPr id="0" name=""/>
        <dsp:cNvSpPr/>
      </dsp:nvSpPr>
      <dsp:spPr>
        <a:xfrm>
          <a:off x="4910457" y="2617549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In-Person Test</a:t>
          </a:r>
        </a:p>
      </dsp:txBody>
      <dsp:txXfrm>
        <a:off x="4938160" y="2645252"/>
        <a:ext cx="890432" cy="1137001"/>
      </dsp:txXfrm>
    </dsp:sp>
    <dsp:sp modelId="{5E2E1112-0456-4E7F-9ACF-511C710C3B30}">
      <dsp:nvSpPr>
        <dsp:cNvPr id="0" name=""/>
        <dsp:cNvSpPr/>
      </dsp:nvSpPr>
      <dsp:spPr>
        <a:xfrm>
          <a:off x="5896021" y="2617549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Practice Test</a:t>
          </a:r>
        </a:p>
      </dsp:txBody>
      <dsp:txXfrm>
        <a:off x="5923724" y="2645252"/>
        <a:ext cx="890432" cy="1137001"/>
      </dsp:txXfrm>
    </dsp:sp>
    <dsp:sp modelId="{02A2AC06-86AD-4602-8E37-258C1B746B4D}">
      <dsp:nvSpPr>
        <dsp:cNvPr id="0" name=""/>
        <dsp:cNvSpPr/>
      </dsp:nvSpPr>
      <dsp:spPr>
        <a:xfrm>
          <a:off x="6921311" y="1309644"/>
          <a:ext cx="1931403" cy="119240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i="0" kern="1200" dirty="0"/>
            <a:t>Browser</a:t>
          </a:r>
        </a:p>
      </dsp:txBody>
      <dsp:txXfrm>
        <a:off x="6956235" y="1344568"/>
        <a:ext cx="1861555" cy="1122559"/>
      </dsp:txXfrm>
    </dsp:sp>
    <dsp:sp modelId="{BAA255CD-6C04-4BAE-BCED-C67023D1CF90}">
      <dsp:nvSpPr>
        <dsp:cNvPr id="0" name=""/>
        <dsp:cNvSpPr/>
      </dsp:nvSpPr>
      <dsp:spPr>
        <a:xfrm>
          <a:off x="6921311" y="2617549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dirty="0"/>
            <a:t>Remote Test</a:t>
          </a:r>
        </a:p>
      </dsp:txBody>
      <dsp:txXfrm>
        <a:off x="6949014" y="2645252"/>
        <a:ext cx="890432" cy="1137001"/>
      </dsp:txXfrm>
    </dsp:sp>
    <dsp:sp modelId="{0B5233E3-DBE0-4ED2-BB32-CDA944424D50}">
      <dsp:nvSpPr>
        <dsp:cNvPr id="0" name=""/>
        <dsp:cNvSpPr/>
      </dsp:nvSpPr>
      <dsp:spPr>
        <a:xfrm>
          <a:off x="7906875" y="2617549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dirty="0"/>
            <a:t>Practice Test</a:t>
          </a:r>
        </a:p>
      </dsp:txBody>
      <dsp:txXfrm>
        <a:off x="7934578" y="2645252"/>
        <a:ext cx="890432" cy="11370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7F37E-C5C8-EB43-BD81-13D2E7EDF723}">
      <dsp:nvSpPr>
        <dsp:cNvPr id="0" name=""/>
        <dsp:cNvSpPr/>
      </dsp:nvSpPr>
      <dsp:spPr>
        <a:xfrm>
          <a:off x="3473" y="0"/>
          <a:ext cx="8850214" cy="1192407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Online System</a:t>
          </a:r>
        </a:p>
      </dsp:txBody>
      <dsp:txXfrm>
        <a:off x="38397" y="34924"/>
        <a:ext cx="8780366" cy="1122559"/>
      </dsp:txXfrm>
    </dsp:sp>
    <dsp:sp modelId="{5FD92237-8054-3A4D-B56D-BB25042764A5}">
      <dsp:nvSpPr>
        <dsp:cNvPr id="0" name=""/>
        <dsp:cNvSpPr/>
      </dsp:nvSpPr>
      <dsp:spPr>
        <a:xfrm>
          <a:off x="2499" y="1309644"/>
          <a:ext cx="4828507" cy="119240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Portal</a:t>
          </a:r>
        </a:p>
      </dsp:txBody>
      <dsp:txXfrm>
        <a:off x="37423" y="1344568"/>
        <a:ext cx="4758659" cy="1122559"/>
      </dsp:txXfrm>
    </dsp:sp>
    <dsp:sp modelId="{78D51CE8-D191-CB40-921F-BCF329C8F48D}">
      <dsp:nvSpPr>
        <dsp:cNvPr id="0" name=""/>
        <dsp:cNvSpPr/>
      </dsp:nvSpPr>
      <dsp:spPr>
        <a:xfrm>
          <a:off x="2499" y="2617549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Users</a:t>
          </a:r>
          <a:endParaRPr lang="en-US" sz="1400" kern="1200" dirty="0"/>
        </a:p>
      </dsp:txBody>
      <dsp:txXfrm>
        <a:off x="30202" y="2645252"/>
        <a:ext cx="890432" cy="1137001"/>
      </dsp:txXfrm>
    </dsp:sp>
    <dsp:sp modelId="{93800CE9-BC61-C943-9805-B4D058CF0BBB}">
      <dsp:nvSpPr>
        <dsp:cNvPr id="0" name=""/>
        <dsp:cNvSpPr/>
      </dsp:nvSpPr>
      <dsp:spPr>
        <a:xfrm>
          <a:off x="988063" y="2617549"/>
          <a:ext cx="3842943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Administration</a:t>
          </a:r>
          <a:endParaRPr lang="en-US" sz="1400" kern="1200" dirty="0"/>
        </a:p>
      </dsp:txBody>
      <dsp:txXfrm>
        <a:off x="1022987" y="2652473"/>
        <a:ext cx="3773095" cy="1122559"/>
      </dsp:txXfrm>
    </dsp:sp>
    <dsp:sp modelId="{B8BF9A94-160E-B944-89DF-9B68CA23D13A}">
      <dsp:nvSpPr>
        <dsp:cNvPr id="0" name=""/>
        <dsp:cNvSpPr/>
      </dsp:nvSpPr>
      <dsp:spPr>
        <a:xfrm>
          <a:off x="988063" y="3925454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Site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Setup</a:t>
          </a:r>
        </a:p>
      </dsp:txBody>
      <dsp:txXfrm>
        <a:off x="1015766" y="3953157"/>
        <a:ext cx="890432" cy="1137001"/>
      </dsp:txXfrm>
    </dsp:sp>
    <dsp:sp modelId="{89D27D6A-98A7-4D43-96E7-FBFAF7841122}">
      <dsp:nvSpPr>
        <dsp:cNvPr id="0" name=""/>
        <dsp:cNvSpPr/>
      </dsp:nvSpPr>
      <dsp:spPr>
        <a:xfrm>
          <a:off x="1953765" y="3927193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Students</a:t>
          </a:r>
        </a:p>
      </dsp:txBody>
      <dsp:txXfrm>
        <a:off x="1981468" y="3954896"/>
        <a:ext cx="890432" cy="1137001"/>
      </dsp:txXfrm>
    </dsp:sp>
    <dsp:sp modelId="{85E1CAA2-1FE1-154A-AD8C-53A03BC59FDA}">
      <dsp:nvSpPr>
        <dsp:cNvPr id="0" name=""/>
        <dsp:cNvSpPr/>
      </dsp:nvSpPr>
      <dsp:spPr>
        <a:xfrm>
          <a:off x="2919466" y="3925454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Classes</a:t>
          </a:r>
        </a:p>
      </dsp:txBody>
      <dsp:txXfrm>
        <a:off x="2947169" y="3953157"/>
        <a:ext cx="890432" cy="1137001"/>
      </dsp:txXfrm>
    </dsp:sp>
    <dsp:sp modelId="{FFECFBA3-D446-DE4A-B16B-7F3694055BC4}">
      <dsp:nvSpPr>
        <dsp:cNvPr id="0" name=""/>
        <dsp:cNvSpPr/>
      </dsp:nvSpPr>
      <dsp:spPr>
        <a:xfrm>
          <a:off x="3885168" y="3925454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Test Sessions</a:t>
          </a:r>
        </a:p>
      </dsp:txBody>
      <dsp:txXfrm>
        <a:off x="3912871" y="3953157"/>
        <a:ext cx="890432" cy="1137001"/>
      </dsp:txXfrm>
    </dsp:sp>
    <dsp:sp modelId="{816FE68E-36DD-5D45-89B4-44F3EE30E2B6}">
      <dsp:nvSpPr>
        <dsp:cNvPr id="0" name=""/>
        <dsp:cNvSpPr/>
      </dsp:nvSpPr>
      <dsp:spPr>
        <a:xfrm>
          <a:off x="4910457" y="1309644"/>
          <a:ext cx="1931403" cy="119240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Kiosk</a:t>
          </a:r>
        </a:p>
      </dsp:txBody>
      <dsp:txXfrm>
        <a:off x="4945381" y="1344568"/>
        <a:ext cx="1861555" cy="1122559"/>
      </dsp:txXfrm>
    </dsp:sp>
    <dsp:sp modelId="{06A99A98-D4DA-4364-A2B3-AB85FC8EE39D}">
      <dsp:nvSpPr>
        <dsp:cNvPr id="0" name=""/>
        <dsp:cNvSpPr/>
      </dsp:nvSpPr>
      <dsp:spPr>
        <a:xfrm>
          <a:off x="4910457" y="2617549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In-Person Test</a:t>
          </a:r>
        </a:p>
      </dsp:txBody>
      <dsp:txXfrm>
        <a:off x="4938160" y="2645252"/>
        <a:ext cx="890432" cy="1137001"/>
      </dsp:txXfrm>
    </dsp:sp>
    <dsp:sp modelId="{5E2E1112-0456-4E7F-9ACF-511C710C3B30}">
      <dsp:nvSpPr>
        <dsp:cNvPr id="0" name=""/>
        <dsp:cNvSpPr/>
      </dsp:nvSpPr>
      <dsp:spPr>
        <a:xfrm>
          <a:off x="5896021" y="2617549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Practice Test</a:t>
          </a:r>
        </a:p>
      </dsp:txBody>
      <dsp:txXfrm>
        <a:off x="5923724" y="2645252"/>
        <a:ext cx="890432" cy="1137001"/>
      </dsp:txXfrm>
    </dsp:sp>
    <dsp:sp modelId="{02A2AC06-86AD-4602-8E37-258C1B746B4D}">
      <dsp:nvSpPr>
        <dsp:cNvPr id="0" name=""/>
        <dsp:cNvSpPr/>
      </dsp:nvSpPr>
      <dsp:spPr>
        <a:xfrm>
          <a:off x="6921311" y="1309644"/>
          <a:ext cx="1931403" cy="119240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i="0" kern="1200" dirty="0"/>
            <a:t>Browser</a:t>
          </a:r>
        </a:p>
      </dsp:txBody>
      <dsp:txXfrm>
        <a:off x="6956235" y="1344568"/>
        <a:ext cx="1861555" cy="1122559"/>
      </dsp:txXfrm>
    </dsp:sp>
    <dsp:sp modelId="{BAA255CD-6C04-4BAE-BCED-C67023D1CF90}">
      <dsp:nvSpPr>
        <dsp:cNvPr id="0" name=""/>
        <dsp:cNvSpPr/>
      </dsp:nvSpPr>
      <dsp:spPr>
        <a:xfrm>
          <a:off x="6921311" y="2617549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dirty="0"/>
            <a:t>Remote Test</a:t>
          </a:r>
        </a:p>
      </dsp:txBody>
      <dsp:txXfrm>
        <a:off x="6949014" y="2645252"/>
        <a:ext cx="890432" cy="1137001"/>
      </dsp:txXfrm>
    </dsp:sp>
    <dsp:sp modelId="{0B5233E3-DBE0-4ED2-BB32-CDA944424D50}">
      <dsp:nvSpPr>
        <dsp:cNvPr id="0" name=""/>
        <dsp:cNvSpPr/>
      </dsp:nvSpPr>
      <dsp:spPr>
        <a:xfrm>
          <a:off x="7906875" y="2617549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dirty="0"/>
            <a:t>Practice Test</a:t>
          </a:r>
        </a:p>
      </dsp:txBody>
      <dsp:txXfrm>
        <a:off x="7934578" y="2645252"/>
        <a:ext cx="890432" cy="11370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E5B0F-B388-5E47-8198-B1B20317C31E}">
      <dsp:nvSpPr>
        <dsp:cNvPr id="0" name=""/>
        <dsp:cNvSpPr/>
      </dsp:nvSpPr>
      <dsp:spPr>
        <a:xfrm>
          <a:off x="0" y="0"/>
          <a:ext cx="6130290" cy="71875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Download HSA Kiosk</a:t>
          </a:r>
        </a:p>
      </dsp:txBody>
      <dsp:txXfrm>
        <a:off x="21052" y="21052"/>
        <a:ext cx="5293960" cy="676652"/>
      </dsp:txXfrm>
    </dsp:sp>
    <dsp:sp modelId="{5C5BEE6B-7E5F-B746-BF72-CFED56C3DE13}">
      <dsp:nvSpPr>
        <dsp:cNvPr id="0" name=""/>
        <dsp:cNvSpPr/>
      </dsp:nvSpPr>
      <dsp:spPr>
        <a:xfrm>
          <a:off x="513411" y="849439"/>
          <a:ext cx="6130290" cy="71875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Install kiosk on testing devices*</a:t>
          </a:r>
        </a:p>
      </dsp:txBody>
      <dsp:txXfrm>
        <a:off x="534463" y="870491"/>
        <a:ext cx="5107582" cy="676652"/>
      </dsp:txXfrm>
    </dsp:sp>
    <dsp:sp modelId="{FAC368FC-630E-984D-89F4-BE6073E0FD5D}">
      <dsp:nvSpPr>
        <dsp:cNvPr id="0" name=""/>
        <dsp:cNvSpPr/>
      </dsp:nvSpPr>
      <dsp:spPr>
        <a:xfrm>
          <a:off x="1019160" y="1698879"/>
          <a:ext cx="6130290" cy="71875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Conduct Site Readiness Testing</a:t>
          </a:r>
        </a:p>
      </dsp:txBody>
      <dsp:txXfrm>
        <a:off x="1040212" y="1719931"/>
        <a:ext cx="5115245" cy="676652"/>
      </dsp:txXfrm>
    </dsp:sp>
    <dsp:sp modelId="{A7FBCE5C-4FE4-9C43-BA36-03A87FE0A4F8}">
      <dsp:nvSpPr>
        <dsp:cNvPr id="0" name=""/>
        <dsp:cNvSpPr/>
      </dsp:nvSpPr>
      <dsp:spPr>
        <a:xfrm>
          <a:off x="1532572" y="2548318"/>
          <a:ext cx="6130290" cy="71875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Certify Site</a:t>
          </a:r>
        </a:p>
      </dsp:txBody>
      <dsp:txXfrm>
        <a:off x="1553624" y="2569370"/>
        <a:ext cx="5107582" cy="676652"/>
      </dsp:txXfrm>
    </dsp:sp>
    <dsp:sp modelId="{CD4B38F4-A3D3-5B4E-8A88-7A68232654EC}">
      <dsp:nvSpPr>
        <dsp:cNvPr id="0" name=""/>
        <dsp:cNvSpPr/>
      </dsp:nvSpPr>
      <dsp:spPr>
        <a:xfrm>
          <a:off x="5663098" y="550502"/>
          <a:ext cx="467191" cy="4671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768216" y="550502"/>
        <a:ext cx="256955" cy="351561"/>
      </dsp:txXfrm>
    </dsp:sp>
    <dsp:sp modelId="{CEEBD0E3-F0C2-8F45-AA1C-BF7F9353C103}">
      <dsp:nvSpPr>
        <dsp:cNvPr id="0" name=""/>
        <dsp:cNvSpPr/>
      </dsp:nvSpPr>
      <dsp:spPr>
        <a:xfrm>
          <a:off x="6176510" y="1399941"/>
          <a:ext cx="467191" cy="4671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281628" y="1399941"/>
        <a:ext cx="256955" cy="351561"/>
      </dsp:txXfrm>
    </dsp:sp>
    <dsp:sp modelId="{28163866-1428-624D-94C6-C73F3A42E0A4}">
      <dsp:nvSpPr>
        <dsp:cNvPr id="0" name=""/>
        <dsp:cNvSpPr/>
      </dsp:nvSpPr>
      <dsp:spPr>
        <a:xfrm>
          <a:off x="6682259" y="2249381"/>
          <a:ext cx="467191" cy="4671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787377" y="2249381"/>
        <a:ext cx="256955" cy="3515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7F37E-C5C8-EB43-BD81-13D2E7EDF723}">
      <dsp:nvSpPr>
        <dsp:cNvPr id="0" name=""/>
        <dsp:cNvSpPr/>
      </dsp:nvSpPr>
      <dsp:spPr>
        <a:xfrm>
          <a:off x="3473" y="0"/>
          <a:ext cx="8850214" cy="1192407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Online System</a:t>
          </a:r>
        </a:p>
      </dsp:txBody>
      <dsp:txXfrm>
        <a:off x="38397" y="34924"/>
        <a:ext cx="8780366" cy="1122559"/>
      </dsp:txXfrm>
    </dsp:sp>
    <dsp:sp modelId="{5FD92237-8054-3A4D-B56D-BB25042764A5}">
      <dsp:nvSpPr>
        <dsp:cNvPr id="0" name=""/>
        <dsp:cNvSpPr/>
      </dsp:nvSpPr>
      <dsp:spPr>
        <a:xfrm>
          <a:off x="2499" y="1309644"/>
          <a:ext cx="4828507" cy="119240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Portal</a:t>
          </a:r>
        </a:p>
      </dsp:txBody>
      <dsp:txXfrm>
        <a:off x="37423" y="1344568"/>
        <a:ext cx="4758659" cy="1122559"/>
      </dsp:txXfrm>
    </dsp:sp>
    <dsp:sp modelId="{78D51CE8-D191-CB40-921F-BCF329C8F48D}">
      <dsp:nvSpPr>
        <dsp:cNvPr id="0" name=""/>
        <dsp:cNvSpPr/>
      </dsp:nvSpPr>
      <dsp:spPr>
        <a:xfrm>
          <a:off x="2499" y="2617549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Users</a:t>
          </a:r>
          <a:endParaRPr lang="en-US" sz="1400" kern="1200" dirty="0"/>
        </a:p>
      </dsp:txBody>
      <dsp:txXfrm>
        <a:off x="30202" y="2645252"/>
        <a:ext cx="890432" cy="1137001"/>
      </dsp:txXfrm>
    </dsp:sp>
    <dsp:sp modelId="{93800CE9-BC61-C943-9805-B4D058CF0BBB}">
      <dsp:nvSpPr>
        <dsp:cNvPr id="0" name=""/>
        <dsp:cNvSpPr/>
      </dsp:nvSpPr>
      <dsp:spPr>
        <a:xfrm>
          <a:off x="988063" y="2617549"/>
          <a:ext cx="3842943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Administration</a:t>
          </a:r>
          <a:endParaRPr lang="en-US" sz="1400" kern="1200" dirty="0"/>
        </a:p>
      </dsp:txBody>
      <dsp:txXfrm>
        <a:off x="1022987" y="2652473"/>
        <a:ext cx="3773095" cy="1122559"/>
      </dsp:txXfrm>
    </dsp:sp>
    <dsp:sp modelId="{B8BF9A94-160E-B944-89DF-9B68CA23D13A}">
      <dsp:nvSpPr>
        <dsp:cNvPr id="0" name=""/>
        <dsp:cNvSpPr/>
      </dsp:nvSpPr>
      <dsp:spPr>
        <a:xfrm>
          <a:off x="988063" y="3925454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Site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Setup</a:t>
          </a:r>
        </a:p>
      </dsp:txBody>
      <dsp:txXfrm>
        <a:off x="1015766" y="3953157"/>
        <a:ext cx="890432" cy="1137001"/>
      </dsp:txXfrm>
    </dsp:sp>
    <dsp:sp modelId="{89D27D6A-98A7-4D43-96E7-FBFAF7841122}">
      <dsp:nvSpPr>
        <dsp:cNvPr id="0" name=""/>
        <dsp:cNvSpPr/>
      </dsp:nvSpPr>
      <dsp:spPr>
        <a:xfrm>
          <a:off x="1953765" y="3927193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Students</a:t>
          </a:r>
        </a:p>
      </dsp:txBody>
      <dsp:txXfrm>
        <a:off x="1981468" y="3954896"/>
        <a:ext cx="890432" cy="1137001"/>
      </dsp:txXfrm>
    </dsp:sp>
    <dsp:sp modelId="{85E1CAA2-1FE1-154A-AD8C-53A03BC59FDA}">
      <dsp:nvSpPr>
        <dsp:cNvPr id="0" name=""/>
        <dsp:cNvSpPr/>
      </dsp:nvSpPr>
      <dsp:spPr>
        <a:xfrm>
          <a:off x="2919466" y="3925454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Classes</a:t>
          </a:r>
        </a:p>
      </dsp:txBody>
      <dsp:txXfrm>
        <a:off x="2947169" y="3953157"/>
        <a:ext cx="890432" cy="1137001"/>
      </dsp:txXfrm>
    </dsp:sp>
    <dsp:sp modelId="{FFECFBA3-D446-DE4A-B16B-7F3694055BC4}">
      <dsp:nvSpPr>
        <dsp:cNvPr id="0" name=""/>
        <dsp:cNvSpPr/>
      </dsp:nvSpPr>
      <dsp:spPr>
        <a:xfrm>
          <a:off x="3885168" y="3925454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Test Sessions</a:t>
          </a:r>
        </a:p>
      </dsp:txBody>
      <dsp:txXfrm>
        <a:off x="3912871" y="3953157"/>
        <a:ext cx="890432" cy="1137001"/>
      </dsp:txXfrm>
    </dsp:sp>
    <dsp:sp modelId="{816FE68E-36DD-5D45-89B4-44F3EE30E2B6}">
      <dsp:nvSpPr>
        <dsp:cNvPr id="0" name=""/>
        <dsp:cNvSpPr/>
      </dsp:nvSpPr>
      <dsp:spPr>
        <a:xfrm>
          <a:off x="4910457" y="1309644"/>
          <a:ext cx="1931403" cy="119240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Kiosk</a:t>
          </a:r>
        </a:p>
      </dsp:txBody>
      <dsp:txXfrm>
        <a:off x="4945381" y="1344568"/>
        <a:ext cx="1861555" cy="1122559"/>
      </dsp:txXfrm>
    </dsp:sp>
    <dsp:sp modelId="{06A99A98-D4DA-4364-A2B3-AB85FC8EE39D}">
      <dsp:nvSpPr>
        <dsp:cNvPr id="0" name=""/>
        <dsp:cNvSpPr/>
      </dsp:nvSpPr>
      <dsp:spPr>
        <a:xfrm>
          <a:off x="4910457" y="2617549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In-Person Test</a:t>
          </a:r>
        </a:p>
      </dsp:txBody>
      <dsp:txXfrm>
        <a:off x="4938160" y="2645252"/>
        <a:ext cx="890432" cy="1137001"/>
      </dsp:txXfrm>
    </dsp:sp>
    <dsp:sp modelId="{5E2E1112-0456-4E7F-9ACF-511C710C3B30}">
      <dsp:nvSpPr>
        <dsp:cNvPr id="0" name=""/>
        <dsp:cNvSpPr/>
      </dsp:nvSpPr>
      <dsp:spPr>
        <a:xfrm>
          <a:off x="5896021" y="2617549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Practice Test</a:t>
          </a:r>
        </a:p>
      </dsp:txBody>
      <dsp:txXfrm>
        <a:off x="5923724" y="2645252"/>
        <a:ext cx="890432" cy="1137001"/>
      </dsp:txXfrm>
    </dsp:sp>
    <dsp:sp modelId="{02A2AC06-86AD-4602-8E37-258C1B746B4D}">
      <dsp:nvSpPr>
        <dsp:cNvPr id="0" name=""/>
        <dsp:cNvSpPr/>
      </dsp:nvSpPr>
      <dsp:spPr>
        <a:xfrm>
          <a:off x="6921311" y="1309644"/>
          <a:ext cx="1931403" cy="119240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i="0" kern="1200" dirty="0"/>
            <a:t>Browser</a:t>
          </a:r>
        </a:p>
      </dsp:txBody>
      <dsp:txXfrm>
        <a:off x="6956235" y="1344568"/>
        <a:ext cx="1861555" cy="1122559"/>
      </dsp:txXfrm>
    </dsp:sp>
    <dsp:sp modelId="{BAA255CD-6C04-4BAE-BCED-C67023D1CF90}">
      <dsp:nvSpPr>
        <dsp:cNvPr id="0" name=""/>
        <dsp:cNvSpPr/>
      </dsp:nvSpPr>
      <dsp:spPr>
        <a:xfrm>
          <a:off x="6921311" y="2617549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dirty="0"/>
            <a:t>Remote Test</a:t>
          </a:r>
        </a:p>
      </dsp:txBody>
      <dsp:txXfrm>
        <a:off x="6949014" y="2645252"/>
        <a:ext cx="890432" cy="1137001"/>
      </dsp:txXfrm>
    </dsp:sp>
    <dsp:sp modelId="{0B5233E3-DBE0-4ED2-BB32-CDA944424D50}">
      <dsp:nvSpPr>
        <dsp:cNvPr id="0" name=""/>
        <dsp:cNvSpPr/>
      </dsp:nvSpPr>
      <dsp:spPr>
        <a:xfrm>
          <a:off x="7906875" y="2617549"/>
          <a:ext cx="945838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dirty="0"/>
            <a:t>Practice Test</a:t>
          </a:r>
        </a:p>
      </dsp:txBody>
      <dsp:txXfrm>
        <a:off x="7934578" y="2645252"/>
        <a:ext cx="890432" cy="1137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3BCCF5-6049-4D7D-91E7-10B10433AC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A27FAA-60AB-43EB-9F93-4A9DFAF402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10/22/2019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DB896C-1711-4815-9EF8-888A9267C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43077-6401-48A3-9048-C128430379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86822-E65B-4506-A9CC-FFA97E157F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9296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10/22/2019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B89B6-1639-4EAB-A80E-B7277E582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4201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(Jeremy H</a:t>
            </a:r>
            <a:r>
              <a:rPr lang="en-US" baseline="0" dirty="0"/>
              <a:t> and Mary W will present guidance on who should be registered to test for the early Fall MISA 8, HS MISA, and January/May LS MISA tests.)</a:t>
            </a:r>
          </a:p>
          <a:p>
            <a:endParaRPr lang="en-US" baseline="0" dirty="0"/>
          </a:p>
          <a:p>
            <a:r>
              <a:rPr lang="en-US" baseline="0" dirty="0"/>
              <a:t>(Brianna will review the key dates doc)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10/22/2019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B89B6-1639-4EAB-A80E-B7277E5822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3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Please say:  </a:t>
            </a:r>
            <a:r>
              <a:rPr lang="en-US" dirty="0"/>
              <a:t>“There are not changes to the Pre-Id</a:t>
            </a:r>
            <a:r>
              <a:rPr lang="en-US" baseline="0" dirty="0"/>
              <a:t> layout as a result of remote testing.  It is the same file layout as in previous years.”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10/22/2019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B89B6-1639-4EAB-A80E-B7277E58224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04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say:  Please note that for the early fall, there is one elongated Pre-ID window rather than two separate short ones. </a:t>
            </a:r>
          </a:p>
          <a:p>
            <a:endParaRPr lang="en-US" dirty="0"/>
          </a:p>
          <a:p>
            <a:r>
              <a:rPr lang="en-US" dirty="0"/>
              <a:t>Please</a:t>
            </a:r>
            <a:r>
              <a:rPr lang="en-US" baseline="0" dirty="0"/>
              <a:t> say:  The layout has small changes.  We increased the character count for the name and we added the gender section.  However, you can have both students in the same file.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10/22/2019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B89B6-1639-4EAB-A80E-B7277E58224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81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say:  Please note that for the early fall, there is one elongated Pre-ID window rather than two separate short ones. </a:t>
            </a:r>
          </a:p>
          <a:p>
            <a:endParaRPr lang="en-US" dirty="0"/>
          </a:p>
          <a:p>
            <a:r>
              <a:rPr lang="en-US" dirty="0"/>
              <a:t>Please</a:t>
            </a:r>
            <a:r>
              <a:rPr lang="en-US" baseline="0" dirty="0"/>
              <a:t> say:  The layout has small changes.  We increased the character count for the name and we added the gender section.  However, you can have both students in the same file.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10/22/2019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B89B6-1639-4EAB-A80E-B7277E58224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42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templates provided. Headings must match exactly. </a:t>
            </a:r>
          </a:p>
          <a:p>
            <a:r>
              <a:rPr lang="en-US" dirty="0"/>
              <a:t>CSV files, so do not include commas in the actual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D94A2-5D01-478C-82DA-A71F4691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9E26C-BBAC-4BC0-97CA-80C777A167A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10/22/2019</a:t>
            </a:r>
          </a:p>
        </p:txBody>
      </p:sp>
    </p:spTree>
    <p:extLst>
      <p:ext uri="{BB962C8B-B14F-4D97-AF65-F5344CB8AC3E}">
        <p14:creationId xmlns:p14="http://schemas.microsoft.com/office/powerpoint/2010/main" val="720347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Internet connectivity is required!</a:t>
            </a:r>
          </a:p>
          <a:p>
            <a:r>
              <a:rPr lang="en-US" dirty="0"/>
              <a:t>Beginning and end of test </a:t>
            </a:r>
          </a:p>
          <a:p>
            <a:endParaRPr lang="en-US" dirty="0"/>
          </a:p>
          <a:p>
            <a:r>
              <a:rPr lang="en-US" dirty="0"/>
              <a:t>If you lose internet connectivity during test, keep</a:t>
            </a:r>
            <a:r>
              <a:rPr lang="en-US" baseline="0" dirty="0"/>
              <a:t> testing</a:t>
            </a:r>
          </a:p>
          <a:p>
            <a:endParaRPr lang="en-US" baseline="0" dirty="0"/>
          </a:p>
          <a:p>
            <a:r>
              <a:rPr lang="en-US" baseline="0" dirty="0"/>
              <a:t>If internet connectivity is not restored when test is done, answers are saved in secure saved response folder on local machine.</a:t>
            </a:r>
          </a:p>
          <a:p>
            <a:endParaRPr lang="en-US" baseline="0" dirty="0"/>
          </a:p>
          <a:p>
            <a:r>
              <a:rPr lang="en-US" baseline="0" dirty="0"/>
              <a:t>When internet connectivity is restored simply relaunch the application and the answers will be sent and an other student can test on that machine.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D94A2-5D01-478C-82DA-A71F4691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E95FDB-0719-4B26-9870-F63A1A3533D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10/22/2019</a:t>
            </a:r>
          </a:p>
        </p:txBody>
      </p:sp>
    </p:spTree>
    <p:extLst>
      <p:ext uri="{BB962C8B-B14F-4D97-AF65-F5344CB8AC3E}">
        <p14:creationId xmlns:p14="http://schemas.microsoft.com/office/powerpoint/2010/main" val="196822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D94A2-5D01-478C-82DA-A71F4691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95707-3CCE-45B4-8EAF-AFB651D2DF5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10/22/2019</a:t>
            </a:r>
          </a:p>
        </p:txBody>
      </p:sp>
    </p:spTree>
    <p:extLst>
      <p:ext uri="{BB962C8B-B14F-4D97-AF65-F5344CB8AC3E}">
        <p14:creationId xmlns:p14="http://schemas.microsoft.com/office/powerpoint/2010/main" val="557916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394F7-F445-4B18-B59D-63D37A55980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77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10/22/2019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0F90E8-E7AA-7D49-B7AD-8B57F55EB5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267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10/22/2019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B89B6-1639-4EAB-A80E-B7277E582243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21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10/22/2019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B89B6-1639-4EAB-A80E-B7277E582243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415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10/22/2019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B89B6-1639-4EAB-A80E-B7277E5822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173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should not use browser in private or incognito mode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10/22/2019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B89B6-1639-4EAB-A80E-B7277E582243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560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10/22/2019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B89B6-1639-4EAB-A80E-B7277E582243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76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say:  Please</a:t>
            </a:r>
            <a:r>
              <a:rPr lang="en-US" baseline="0" dirty="0"/>
              <a:t> use the chat feature to post the start time, remaining time, and end time for students. </a:t>
            </a:r>
          </a:p>
          <a:p>
            <a:endParaRPr lang="en-US" baseline="0" dirty="0"/>
          </a:p>
          <a:p>
            <a:r>
              <a:rPr lang="en-US" baseline="0" dirty="0"/>
              <a:t>Please say: When a student has submitted their test, please direct students to follow post testing procedures defined by your LSS.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10/22/2019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B89B6-1639-4EAB-A80E-B7277E582243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869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10/22/2019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B89B6-1639-4EAB-A80E-B7277E582243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749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</a:t>
            </a:r>
            <a:r>
              <a:rPr lang="en-US" baseline="0" dirty="0"/>
              <a:t> “go live” to the Help and Support Site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10/22/2019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B89B6-1639-4EAB-A80E-B7277E582243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572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0C86834-B1D7-284A-8AC7-1E6F7B9CCD53}" type="datetime1">
              <a:rPr lang="en-US" smtClean="0"/>
              <a:pPr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0E8-E7AA-7D49-B7AD-8B57F55EB5AE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610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10/22/2019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B89B6-1639-4EAB-A80E-B7277E582243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603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D94A2-5D01-478C-82DA-A71F4691D8D7}" type="slidenum">
              <a:rPr lang="en-US" smtClean="0"/>
              <a:t>88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6D349-2AEC-449D-8108-2F8DF7E840E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10/22/2019</a:t>
            </a:r>
          </a:p>
        </p:txBody>
      </p:sp>
    </p:spTree>
    <p:extLst>
      <p:ext uri="{BB962C8B-B14F-4D97-AF65-F5344CB8AC3E}">
        <p14:creationId xmlns:p14="http://schemas.microsoft.com/office/powerpoint/2010/main" val="7257942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10/22/2019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B89B6-1639-4EAB-A80E-B7277E582243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0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(Tamara)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10/22/2019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B89B6-1639-4EAB-A80E-B7277E5822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74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(Tamara)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10/22/2019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B89B6-1639-4EAB-A80E-B7277E5822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327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(Tamara)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10/22/2019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B89B6-1639-4EAB-A80E-B7277E5822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87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(Tamara)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10/22/2019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B89B6-1639-4EAB-A80E-B7277E5822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72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(Tamara)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10/22/2019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B89B6-1639-4EAB-A80E-B7277E5822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020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(Tamara)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10/22/2019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B89B6-1639-4EAB-A80E-B7277E58224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176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(Tamara)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10/22/2019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B89B6-1639-4EAB-A80E-B7277E58224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165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C168-5AFB-5445-BAB2-9D787DE0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E3411-C027-CF4F-B9E2-72D52C6C80FE}" type="datetimeFigureOut">
              <a:rPr lang="en-US"/>
              <a:pPr>
                <a:defRPr/>
              </a:pPr>
              <a:t>7/13/2021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97202-77BD-1A49-809A-522F4A2EB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B3D36-38A4-2B46-AFC7-7006A1E6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F7F91-0561-794B-83AE-F9C37CE1F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83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0EB96-8796-0547-A5C3-80914CB77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84F31-326D-8D42-96DF-472251224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F7A5E-331B-334D-9C76-141665ECC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03EF0E-1692-9A43-AAC2-DD61F1F64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FBDCD-24EF-2842-8B18-CCB68D9FA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35EF3F-D674-B242-8FC4-3917A8B6B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7C6E4-A114-104D-8324-48291B156762}" type="datetimeFigureOut">
              <a:rPr lang="en-US"/>
              <a:pPr>
                <a:defRPr/>
              </a:pPr>
              <a:t>7/13/2021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583359-882C-3D41-B340-335BF59F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5C9918-F8F4-4B40-824E-8BBA7DC9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2BAB9-B75C-7A45-A2EA-735C7B56B3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15ED0-C563-E04C-BE48-347D523AB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69E582-CB74-6B4C-B2F1-9C4C91EF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A2610-B0EF-C249-82B6-ECFDF4078214}" type="datetimeFigureOut">
              <a:rPr lang="en-US"/>
              <a:pPr>
                <a:defRPr/>
              </a:pPr>
              <a:t>7/13/2021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0E5C70-01CF-8042-8E2C-4E6E9E07F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5CA869-F3F6-C343-B1AD-2D78CDE4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D6C31-CA2B-0B4D-AD53-2EA351A0B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64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9C7EF3-E0A6-5F4E-B35B-821DE0D3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79DD-3CAF-CA4D-AECF-F0E9B47D1AC7}" type="datetimeFigureOut">
              <a:rPr lang="en-US"/>
              <a:pPr>
                <a:defRPr/>
              </a:pPr>
              <a:t>7/13/2021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FD2DE7-0D75-F84F-86CF-3CD36027C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F5F706-92CC-7D4B-9352-C8659B47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0CD43-6470-3845-A6C9-62314F8E59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26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A8CE-A63A-4141-B351-53DC04A9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D253-C1AF-714E-9586-07DAA1C8F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98AEA-7392-A84A-94DB-138FD2248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512B30-2901-6C4C-8DF1-0ECDB89C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981FF-3BB2-3743-9ED6-92A830E3A722}" type="datetimeFigureOut">
              <a:rPr lang="en-US"/>
              <a:pPr>
                <a:defRPr/>
              </a:pPr>
              <a:t>7/13/2021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FBD1F-6B6F-CE46-A039-FB567875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3D2196-4A6A-5744-ADB2-FFDDFE6D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C25B-E6CF-5D4C-BAB6-5000B565CB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7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63A80-1F18-4D46-A47D-03F601CFC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05F112-583F-6943-8AE7-0FE868359C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41E8B-A0B8-3341-A13B-03A2E22B3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893497-9C67-1A48-91ED-054A8AF65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2B2F6-ACB3-1944-8E40-96598359FB35}" type="datetimeFigureOut">
              <a:rPr lang="en-US"/>
              <a:pPr>
                <a:defRPr/>
              </a:pPr>
              <a:t>7/13/2021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555B3F-9022-3B4E-8FC0-CCF39335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FDD4C5-0E87-FA42-9856-65F8175F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DF72A-5AC3-354A-A349-3FD198DF68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74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E2A73-F339-8E47-A000-E111E59A2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06B3B-E429-EF49-8DF4-E3716BB41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25F51-02F0-BD45-8958-E90B3151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E58E7-09C0-CD4F-978C-A29895DDDB4F}" type="datetimeFigureOut">
              <a:rPr lang="en-US"/>
              <a:pPr>
                <a:defRPr/>
              </a:pPr>
              <a:t>7/13/2021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438A0-AC6F-9848-A8AC-0CA9AA71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9B245-8434-B240-B594-D8A5DF5F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343DE-86A3-1E41-9E69-B5F1675081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4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BDEB1-1355-FB48-830C-3B3E0B3966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F30D89-9873-1440-B367-BE45ACBDD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59218-2CFC-964D-9488-681442B42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30660-5BCA-144D-88B0-8A367960F3C3}" type="datetimeFigureOut">
              <a:rPr lang="en-US"/>
              <a:pPr>
                <a:defRPr/>
              </a:pPr>
              <a:t>7/13/2021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14AD5-720B-0247-8ADD-B02177DF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0A3EC-A23D-0B40-BCDE-76239D60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C67A-5468-7841-836D-7574FFF08A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97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863765" y="1159170"/>
            <a:ext cx="10379739" cy="0"/>
          </a:xfrm>
          <a:prstGeom prst="line">
            <a:avLst/>
          </a:prstGeom>
          <a:ln>
            <a:solidFill>
              <a:srgbClr val="C04D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69952" y="1330325"/>
            <a:ext cx="10483849" cy="48577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/>
            </a:lvl1pPr>
            <a:lvl2pPr>
              <a:defRPr sz="2600"/>
            </a:lvl2pPr>
            <a:lvl4pPr>
              <a:defRPr sz="22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290513"/>
            <a:ext cx="10490200" cy="707014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spcBef>
                <a:spcPts val="0"/>
              </a:spcBef>
              <a:buNone/>
              <a:defRPr b="1">
                <a:solidFill>
                  <a:srgbClr val="356387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8550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863765" y="1159170"/>
            <a:ext cx="10379739" cy="0"/>
          </a:xfrm>
          <a:prstGeom prst="line">
            <a:avLst/>
          </a:prstGeom>
          <a:ln>
            <a:solidFill>
              <a:srgbClr val="C04D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69952" y="1330325"/>
            <a:ext cx="10483849" cy="48577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/>
            </a:lvl1pPr>
            <a:lvl2pPr>
              <a:defRPr sz="2600"/>
            </a:lvl2pPr>
            <a:lvl4pPr>
              <a:defRPr sz="22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290513"/>
            <a:ext cx="10490200" cy="707014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spcBef>
                <a:spcPts val="0"/>
              </a:spcBef>
              <a:buNone/>
              <a:defRPr b="1">
                <a:solidFill>
                  <a:srgbClr val="356387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8680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863765" y="1159170"/>
            <a:ext cx="10379739" cy="0"/>
          </a:xfrm>
          <a:prstGeom prst="line">
            <a:avLst/>
          </a:prstGeom>
          <a:ln>
            <a:solidFill>
              <a:srgbClr val="C04D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69952" y="1330325"/>
            <a:ext cx="10483849" cy="48577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/>
            </a:lvl1pPr>
            <a:lvl2pPr>
              <a:defRPr sz="2600"/>
            </a:lvl2pPr>
            <a:lvl4pPr>
              <a:defRPr sz="22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290513"/>
            <a:ext cx="10490200" cy="707014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spcBef>
                <a:spcPts val="0"/>
              </a:spcBef>
              <a:buNone/>
              <a:defRPr b="1">
                <a:solidFill>
                  <a:srgbClr val="356387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063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2FC684A-BB17-5B47-8C23-DAA2054D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036CFE-32FD-4D44-A5A5-B749A2CD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2CCC-04B7-E745-80D5-FB0253CE6E3A}" type="datetimeFigureOut">
              <a:rPr lang="en-US"/>
              <a:pPr>
                <a:defRPr/>
              </a:pPr>
              <a:t>7/13/2021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CD74D4-FF9A-7040-9C22-5EE55271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3F77C3-5871-2B43-9B58-F03D9481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B348-4CB2-D940-84FF-E322F93566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652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863765" y="1159170"/>
            <a:ext cx="10379739" cy="0"/>
          </a:xfrm>
          <a:prstGeom prst="line">
            <a:avLst/>
          </a:prstGeom>
          <a:ln>
            <a:solidFill>
              <a:srgbClr val="C04D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69952" y="1330325"/>
            <a:ext cx="10483849" cy="48577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/>
            </a:lvl1pPr>
            <a:lvl2pPr>
              <a:defRPr sz="2600"/>
            </a:lvl2pPr>
            <a:lvl4pPr>
              <a:defRPr sz="22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290513"/>
            <a:ext cx="10490200" cy="707014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spcBef>
                <a:spcPts val="0"/>
              </a:spcBef>
              <a:buNone/>
              <a:defRPr b="1">
                <a:solidFill>
                  <a:srgbClr val="356387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7847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863765" y="1159170"/>
            <a:ext cx="10379739" cy="0"/>
          </a:xfrm>
          <a:prstGeom prst="line">
            <a:avLst/>
          </a:prstGeom>
          <a:ln>
            <a:solidFill>
              <a:srgbClr val="C04D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69952" y="1330325"/>
            <a:ext cx="10483849" cy="48577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/>
            </a:lvl1pPr>
            <a:lvl2pPr>
              <a:defRPr sz="2600"/>
            </a:lvl2pPr>
            <a:lvl4pPr>
              <a:defRPr sz="22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290513"/>
            <a:ext cx="10490200" cy="707014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spcBef>
                <a:spcPts val="0"/>
              </a:spcBef>
              <a:buNone/>
              <a:defRPr b="1">
                <a:solidFill>
                  <a:srgbClr val="356387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957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863765" y="1159170"/>
            <a:ext cx="10379739" cy="0"/>
          </a:xfrm>
          <a:prstGeom prst="line">
            <a:avLst/>
          </a:prstGeom>
          <a:ln>
            <a:solidFill>
              <a:srgbClr val="C04D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69952" y="1330325"/>
            <a:ext cx="10483849" cy="48577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/>
            </a:lvl1pPr>
            <a:lvl2pPr>
              <a:defRPr sz="2600"/>
            </a:lvl2pPr>
            <a:lvl4pPr>
              <a:defRPr sz="22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290513"/>
            <a:ext cx="10490200" cy="707014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spcBef>
                <a:spcPts val="0"/>
              </a:spcBef>
              <a:buNone/>
              <a:defRPr b="1">
                <a:solidFill>
                  <a:srgbClr val="356387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9604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863765" y="1159170"/>
            <a:ext cx="10379739" cy="0"/>
          </a:xfrm>
          <a:prstGeom prst="line">
            <a:avLst/>
          </a:prstGeom>
          <a:ln>
            <a:solidFill>
              <a:srgbClr val="C04D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69952" y="1330325"/>
            <a:ext cx="10483849" cy="48577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/>
            </a:lvl1pPr>
            <a:lvl2pPr>
              <a:defRPr sz="2600"/>
            </a:lvl2pPr>
            <a:lvl4pPr>
              <a:defRPr sz="22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290513"/>
            <a:ext cx="10490200" cy="707014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spcBef>
                <a:spcPts val="0"/>
              </a:spcBef>
              <a:buNone/>
              <a:defRPr b="1">
                <a:solidFill>
                  <a:srgbClr val="356387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16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rgbClr val="FA6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2B5DE9F5-1B5E-3647-BB4B-F7F15040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44DE7A-1648-6940-BA39-03A6AAD44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789EF-AEAE-CC4D-8533-318489173826}" type="datetimeFigureOut">
              <a:rPr lang="en-US"/>
              <a:pPr>
                <a:defRPr/>
              </a:pPr>
              <a:t>7/13/2021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71C9D4-E260-AE45-8D4F-E95B3792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38ABF-BB75-094B-8015-DF5FA82A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4008-9F1B-204E-B92B-51EE5B6E06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9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33481648-F495-3040-A180-882A1883F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6464300"/>
            <a:ext cx="1235075" cy="273050"/>
          </a:xfrm>
          <a:prstGeom prst="rect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138C29-3CF3-174C-9DDC-EC94C590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D98B0-98F7-E44E-BB30-8A4DD05EC922}" type="datetimeFigureOut">
              <a:rPr lang="en-US"/>
              <a:pPr>
                <a:defRPr/>
              </a:pPr>
              <a:t>7/13/2021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515A0C-5D39-DC46-AA34-C6A7CA60F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65CF58-5B7E-934B-A6E5-3BD89ECD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016CC-2E40-6C46-891E-FD589CDE41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08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C2EC0-FEB1-6F42-A032-E00E6623E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36CE3-31FE-C741-8E7A-BBCF69998E43}" type="datetimeFigureOut">
              <a:rPr lang="en-US"/>
              <a:pPr>
                <a:defRPr/>
              </a:pPr>
              <a:t>7/13/2021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CA18A-DC31-344E-8F35-90245A09A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CF6A8-1BBA-A44A-91A7-503AEC46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1BA22-0E5D-2342-A729-936095DC84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6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6A3CD967-C1C5-894F-A49F-FB6A4097F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6464300"/>
            <a:ext cx="1235075" cy="273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F1CA7-8ADC-0D47-A928-78D4D2A185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1AA71-7697-0442-AF18-DA1112F735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F1706-7DE2-9E43-8682-477F2FFED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8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A1DC1-5301-6D42-9E9C-855C8CBE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A8D62-06C4-2047-9CD4-2D76EDA18EB2}" type="datetimeFigureOut">
              <a:rPr lang="en-US"/>
              <a:pPr>
                <a:defRPr/>
              </a:pPr>
              <a:t>7/13/2021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5FDD0-B2E8-0F47-82B4-D860E4E4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6EF91-4168-BC45-B0FC-896F92F0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C14A2-8502-364F-BE62-8449E2050F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67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3ECC-7A11-6C41-99D8-E8283FD7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2187E-F938-874A-B633-EEE290D57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EDBCF-D11D-484F-B914-2B8AD6F6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52F3D-6006-C847-B59A-059F4E5DA332}" type="datetimeFigureOut">
              <a:rPr lang="en-US"/>
              <a:pPr>
                <a:defRPr/>
              </a:pPr>
              <a:t>7/13/2021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8545A-8CD9-A842-8698-485E594F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876FB-B6AA-654C-8BB6-48E35D89A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88CB-7A07-6C41-AB6B-3CD000F685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11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3968-BD39-424A-B620-58C7A5B3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E694F-AA2C-154C-843C-00CB6B09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83CF3-D240-7B40-9EE8-F808C8121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B7901C-A4C7-7E44-A80A-DAE5CE7F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FF79-2B29-404C-AE7C-AA56DB066C95}" type="datetimeFigureOut">
              <a:rPr lang="en-US"/>
              <a:pPr>
                <a:defRPr/>
              </a:pPr>
              <a:t>7/13/2021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24B7BE-B9C9-FD41-8CD2-68FE7D976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8933D1-5EFE-204E-AB0B-75D74D78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8EEE-6445-5D47-A687-476D33BB4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1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AD0D40-631A-4A4E-A339-C61E0F762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B6E1A00-5A6D-8E47-AB8E-1D99C47E5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A5232-FCAC-994E-98D0-9B080B247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5B33E1-4A75-3F41-B861-E9F54E60AF7E}" type="datetimeFigureOut">
              <a:rPr lang="en-US"/>
              <a:pPr>
                <a:defRPr/>
              </a:pPr>
              <a:t>7/13/2021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8BF59-E857-3949-87D2-CF1D32B02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4E855-7E8E-F84E-A35D-618036C4C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3032F8-E29F-7244-BAE8-15488F1EA7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7F173CC2-69D0-264E-87D6-21CA4FB4E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1" r:id="rId2"/>
    <p:sldLayoutId id="2147483692" r:id="rId3"/>
    <p:sldLayoutId id="2147483693" r:id="rId4"/>
    <p:sldLayoutId id="2147483681" r:id="rId5"/>
    <p:sldLayoutId id="2147483694" r:id="rId6"/>
    <p:sldLayoutId id="2147483695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6" r:id="rId17"/>
    <p:sldLayoutId id="2147483700" r:id="rId18"/>
    <p:sldLayoutId id="2147483716" r:id="rId19"/>
    <p:sldLayoutId id="2147483748" r:id="rId20"/>
    <p:sldLayoutId id="2147483749" r:id="rId21"/>
    <p:sldLayoutId id="2147483750" r:id="rId22"/>
    <p:sldLayoutId id="2147483751" r:id="rId2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FA554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FF554D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hsaportal.measuredprogress.org/" TargetMode="Externa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MarylandProgramManagementTeam@cognia.org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4.xml"/><Relationship Id="rId7" Type="http://schemas.openxmlformats.org/officeDocument/2006/relationships/hyperlink" Target="https://maryland.onlinehelp.measuredprogress.org/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HSAhelpdesk@measuredprogress.org" TargetMode="Externa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ryland.onlinehelp.cognia.org/wp-content/uploads/sites/15/2021/05/Maryland_HSA_Key_Dates_External_21-22_1.0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hsaportal.cognia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hsaportal.cognia.org/student/login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hsaportal.cognia.org/student/login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maryland.onlinehelp.cognia.org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5" Type="http://schemas.openxmlformats.org/officeDocument/2006/relationships/image" Target="../media/image34.png"/><Relationship Id="rId4" Type="http://schemas.openxmlformats.org/officeDocument/2006/relationships/hyperlink" Target="https://okpracticetest.cognia.org/student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maryland.onlinehelp.cognia.org/" TargetMode="Externa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maryland.onlinehelp.cognia.org/" TargetMode="External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maryland.onlinehelp.cognia.org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5.png"/><Relationship Id="rId5" Type="http://schemas.openxmlformats.org/officeDocument/2006/relationships/image" Target="../media/image9.jpg"/><Relationship Id="rId4" Type="http://schemas.openxmlformats.org/officeDocument/2006/relationships/image" Target="../media/image11.jpe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iservices.measuredprogress.org/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mailto:HSAhelpdesk@measuredprogress.org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51.png"/><Relationship Id="rId4" Type="http://schemas.openxmlformats.org/officeDocument/2006/relationships/hyperlink" Target="http://maryland.onlinehelp.cognia.org/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635C7CEC-5EF0-B14F-B347-27DD35535C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267200" y="1122363"/>
            <a:ext cx="6400800" cy="2932112"/>
          </a:xfrm>
        </p:spPr>
        <p:txBody>
          <a:bodyPr/>
          <a:lstStyle/>
          <a:p>
            <a:pPr algn="l"/>
            <a:r>
              <a:rPr lang="en-US" altLang="en-US" sz="4800" dirty="0"/>
              <a:t>Maryland High School</a:t>
            </a:r>
            <a:r>
              <a:rPr lang="en-US" altLang="en-US" sz="5400" dirty="0"/>
              <a:t> Assessments</a:t>
            </a:r>
            <a:br>
              <a:rPr lang="en-US" altLang="en-US" dirty="0"/>
            </a:br>
            <a:r>
              <a:rPr lang="en-US" altLang="en-US" dirty="0"/>
              <a:t>LAC Training</a:t>
            </a:r>
          </a:p>
        </p:txBody>
      </p:sp>
      <p:sp>
        <p:nvSpPr>
          <p:cNvPr id="7170" name="Subtitle 2">
            <a:extLst>
              <a:ext uri="{FF2B5EF4-FFF2-40B4-BE49-F238E27FC236}">
                <a16:creationId xmlns:a16="http://schemas.microsoft.com/office/drawing/2014/main" id="{F9911196-BF6E-1343-B5C0-2508C3FAE5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267200" y="4478338"/>
            <a:ext cx="6096000" cy="784127"/>
          </a:xfrm>
        </p:spPr>
        <p:txBody>
          <a:bodyPr/>
          <a:lstStyle/>
          <a:p>
            <a:pPr algn="l"/>
            <a:r>
              <a:rPr lang="en-US" altLang="en-US" dirty="0"/>
              <a:t>July 13, 2021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52E6AD-5DA2-2A4A-90F5-F83A422E52B7}"/>
              </a:ext>
            </a:extLst>
          </p:cNvPr>
          <p:cNvSpPr/>
          <p:nvPr/>
        </p:nvSpPr>
        <p:spPr>
          <a:xfrm>
            <a:off x="-3054350" y="0"/>
            <a:ext cx="6900863" cy="6858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23C43238-0827-9846-A3AA-D1B9DE705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23900"/>
            <a:ext cx="206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>
            <a:extLst>
              <a:ext uri="{FF2B5EF4-FFF2-40B4-BE49-F238E27FC236}">
                <a16:creationId xmlns:a16="http://schemas.microsoft.com/office/drawing/2014/main" id="{3708EAF6-C19F-F740-BF16-81E3F1BF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3964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/Volumes/Creative/eMetric/Logo/eMetric-Logo.png">
            <a:extLst>
              <a:ext uri="{FF2B5EF4-FFF2-40B4-BE49-F238E27FC236}">
                <a16:creationId xmlns:a16="http://schemas.microsoft.com/office/drawing/2014/main" id="{28C2B5E3-2ABE-4073-9DB7-70B5ECA0317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857274" y="478974"/>
            <a:ext cx="993051" cy="24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E4DE71-EC90-4BEB-B9F1-9F2D3C442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89D894-E186-40D2-A1AB-D2559B74EA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0801" y="1430791"/>
            <a:ext cx="9628822" cy="47958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3B3B3B"/>
                </a:solidFill>
              </a:rPr>
              <a:t>COMAR 13A.03.04.04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/>
              <a:t>Local School System Testing Designates</a:t>
            </a:r>
            <a:endParaRPr lang="en-US" sz="2600" dirty="0"/>
          </a:p>
          <a:p>
            <a:r>
              <a:rPr lang="en-US" sz="2600" dirty="0"/>
              <a:t>Test Administrators (TAs)</a:t>
            </a:r>
          </a:p>
          <a:p>
            <a:r>
              <a:rPr lang="en-US" sz="2600" dirty="0"/>
              <a:t>(a) Selected by each public school’s principal subject to review and approval by the local Superintendent. </a:t>
            </a:r>
            <a:r>
              <a:rPr lang="en-US" sz="2600" i="1" dirty="0"/>
              <a:t>(House Bill 617 / Senate Bill 562 passed in 2018)</a:t>
            </a:r>
          </a:p>
          <a:p>
            <a:r>
              <a:rPr lang="en-US" sz="2600" dirty="0"/>
              <a:t>(b) For any multi-state assessment consortium testing, TAs must possess a valid Maryland State Department of Education (MSDE) certificate for professional school staff.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6D058-B87B-46F9-9B8E-9D59FA96A4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3600" cap="all" dirty="0">
                <a:solidFill>
                  <a:srgbClr val="3B3B3B"/>
                </a:solidFill>
              </a:rPr>
              <a:t>Test Security Reminders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D5872B-A880-42B5-947E-F7CCA0F34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48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89D894-E186-40D2-A1AB-D2559B74EA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0801" y="1430791"/>
            <a:ext cx="9628822" cy="4795837"/>
          </a:xfrm>
        </p:spPr>
        <p:txBody>
          <a:bodyPr>
            <a:normAutofit lnSpcReduction="10000"/>
          </a:bodyPr>
          <a:lstStyle/>
          <a:p>
            <a:r>
              <a:rPr lang="en-US" sz="2600" b="1" dirty="0"/>
              <a:t>Eligible TAs (for any multi-state assessment consortium testing) include the following:</a:t>
            </a:r>
          </a:p>
          <a:p>
            <a:r>
              <a:rPr lang="en-US" sz="2600" dirty="0"/>
              <a:t>(i) State-certified teachers</a:t>
            </a:r>
          </a:p>
          <a:p>
            <a:r>
              <a:rPr lang="en-US" sz="2600" dirty="0"/>
              <a:t>(ii) Academic classroom, Special Education, Gifted and Talented, and EL teachers with conditional state certification or who are awaiting a response on certification from MSDE</a:t>
            </a:r>
          </a:p>
          <a:p>
            <a:r>
              <a:rPr lang="en-US" sz="2600" dirty="0"/>
              <a:t>(iii) State-certified guidance counselors, library media specialists, school psychologists, pupil personnel workers, and school administrators</a:t>
            </a:r>
          </a:p>
          <a:p>
            <a:r>
              <a:rPr lang="en-US" sz="2600" dirty="0"/>
              <a:t>(iv) Other state-certified teachers or retired state-certified teachers who may be working as instructional assistants, aides, or regular substitutes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6D058-B87B-46F9-9B8E-9D59FA96A4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3600" cap="all" dirty="0">
                <a:solidFill>
                  <a:srgbClr val="3B3B3B"/>
                </a:solidFill>
              </a:rPr>
              <a:t>Test Security Reminders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D5872B-A880-42B5-947E-F7CCA0F34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54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89D894-E186-40D2-A1AB-D2559B74EA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9805" y="1330325"/>
            <a:ext cx="8544560" cy="485775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3B3B3B"/>
                </a:solidFill>
              </a:rPr>
              <a:t>2021 - 2022 School Year Assessments</a:t>
            </a:r>
          </a:p>
          <a:p>
            <a:endParaRPr lang="en-US" sz="1800" b="1" dirty="0">
              <a:solidFill>
                <a:srgbClr val="3B3B3B"/>
              </a:solidFill>
            </a:endParaRPr>
          </a:p>
          <a:p>
            <a:r>
              <a:rPr lang="en-US" dirty="0">
                <a:solidFill>
                  <a:srgbClr val="3B3B3B"/>
                </a:solidFill>
              </a:rPr>
              <a:t>Consortium Assessments:</a:t>
            </a:r>
          </a:p>
          <a:p>
            <a:pPr marL="1200150" lvl="1" indent="-457200"/>
            <a:r>
              <a:rPr lang="en-US" dirty="0">
                <a:solidFill>
                  <a:srgbClr val="3B3B3B"/>
                </a:solidFill>
              </a:rPr>
              <a:t>DLM grades 3-8 &amp; 11 ELA &amp; Mathematics</a:t>
            </a:r>
          </a:p>
          <a:p>
            <a:pPr marL="1200150" lvl="1" indent="-457200"/>
            <a:r>
              <a:rPr lang="en-US" dirty="0">
                <a:solidFill>
                  <a:srgbClr val="3B3B3B"/>
                </a:solidFill>
              </a:rPr>
              <a:t>DLM grades 5, 8 &amp; 11 Science</a:t>
            </a:r>
          </a:p>
          <a:p>
            <a:pPr marL="1200150" lvl="1" indent="-457200"/>
            <a:r>
              <a:rPr lang="en-US" dirty="0">
                <a:solidFill>
                  <a:srgbClr val="3B3B3B"/>
                </a:solidFill>
              </a:rPr>
              <a:t>ACCESS for ELLs grades K-12 </a:t>
            </a:r>
          </a:p>
          <a:p>
            <a:pPr marL="1200150" lvl="1" indent="-457200"/>
            <a:r>
              <a:rPr lang="en-US" dirty="0">
                <a:solidFill>
                  <a:srgbClr val="3B3B3B"/>
                </a:solidFill>
              </a:rPr>
              <a:t>Alternate ACCESS for ELLs grades 1-12</a:t>
            </a:r>
          </a:p>
          <a:p>
            <a:pPr lvl="1" indent="0">
              <a:buNone/>
            </a:pPr>
            <a:endParaRPr lang="en-US" dirty="0">
              <a:solidFill>
                <a:srgbClr val="3B3B3B"/>
              </a:solidFill>
            </a:endParaRPr>
          </a:p>
          <a:p>
            <a:r>
              <a:rPr lang="en-US" dirty="0">
                <a:solidFill>
                  <a:srgbClr val="3B3B3B"/>
                </a:solidFill>
              </a:rPr>
              <a:t>Maryland-specific Assessments:</a:t>
            </a:r>
          </a:p>
          <a:p>
            <a:pPr marL="1200150" lvl="1" indent="-457200"/>
            <a:r>
              <a:rPr lang="en-US" dirty="0">
                <a:solidFill>
                  <a:srgbClr val="3B3B3B"/>
                </a:solidFill>
              </a:rPr>
              <a:t>ELA grades 3-8 &amp; 10</a:t>
            </a:r>
          </a:p>
          <a:p>
            <a:pPr marL="1200150" lvl="1" indent="-457200"/>
            <a:r>
              <a:rPr lang="en-US" dirty="0">
                <a:solidFill>
                  <a:srgbClr val="3B3B3B"/>
                </a:solidFill>
              </a:rPr>
              <a:t>Mathematics grades 3-8, Alg I, Alg II &amp; Geometry</a:t>
            </a:r>
          </a:p>
          <a:p>
            <a:pPr marL="1200150" lvl="1" indent="-457200"/>
            <a:r>
              <a:rPr lang="en-US" dirty="0">
                <a:solidFill>
                  <a:srgbClr val="3B3B3B"/>
                </a:solidFill>
              </a:rPr>
              <a:t>High School Government &amp; HS-MISA or LS MISA</a:t>
            </a:r>
          </a:p>
          <a:p>
            <a:pPr marL="1200150" lvl="1" indent="-457200"/>
            <a:r>
              <a:rPr lang="en-US" dirty="0">
                <a:solidFill>
                  <a:srgbClr val="3B3B3B"/>
                </a:solidFill>
              </a:rPr>
              <a:t>MISA grades 5 &amp; 8</a:t>
            </a:r>
          </a:p>
          <a:p>
            <a:pPr marL="1200150" lvl="1" indent="-457200"/>
            <a:r>
              <a:rPr lang="en-US" dirty="0">
                <a:solidFill>
                  <a:srgbClr val="3B3B3B"/>
                </a:solidFill>
              </a:rPr>
              <a:t>Social Studies grade 8</a:t>
            </a:r>
          </a:p>
          <a:p>
            <a:pPr marL="1200150" lvl="1" indent="-457200"/>
            <a:r>
              <a:rPr lang="en-US" dirty="0">
                <a:solidFill>
                  <a:srgbClr val="3B3B3B"/>
                </a:solidFill>
              </a:rPr>
              <a:t>KRA</a:t>
            </a:r>
          </a:p>
          <a:p>
            <a:pPr marL="1200150" lvl="1" indent="-457200"/>
            <a:endParaRPr lang="en-US" dirty="0">
              <a:solidFill>
                <a:srgbClr val="3B3B3B"/>
              </a:solidFill>
            </a:endParaRPr>
          </a:p>
          <a:p>
            <a:endParaRPr lang="en-US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6D058-B87B-46F9-9B8E-9D59FA96A4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3600" cap="all" dirty="0">
                <a:solidFill>
                  <a:srgbClr val="3B3B3B"/>
                </a:solidFill>
              </a:rPr>
              <a:t>Test Security Reminders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D5872B-A880-42B5-947E-F7CCA0F34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60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89D894-E186-40D2-A1AB-D2559B74EA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3348" y="1330325"/>
            <a:ext cx="8544560" cy="4857750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3B3B3B"/>
                </a:solidFill>
              </a:rPr>
              <a:t>Common Errors</a:t>
            </a:r>
          </a:p>
          <a:p>
            <a:endParaRPr lang="en-US" sz="2600" b="1" dirty="0">
              <a:solidFill>
                <a:srgbClr val="3B3B3B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B3B3B"/>
                </a:solidFill>
              </a:rPr>
              <a:t>Lack of familiarity with the Test Administration Manual.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B3B3B"/>
                </a:solidFill>
              </a:rPr>
              <a:t>Not allowing the correct amount of time for a session.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B3B3B"/>
                </a:solidFill>
              </a:rPr>
              <a:t>Failure to properly assign students to accommodations/accessibility features.</a:t>
            </a:r>
          </a:p>
          <a:p>
            <a:endParaRPr lang="en-US" dirty="0">
              <a:solidFill>
                <a:srgbClr val="3B3B3B"/>
              </a:solidFill>
            </a:endParaRPr>
          </a:p>
          <a:p>
            <a:endParaRPr lang="en-US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6D058-B87B-46F9-9B8E-9D59FA96A4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3600" cap="all" dirty="0">
                <a:solidFill>
                  <a:srgbClr val="3B3B3B"/>
                </a:solidFill>
              </a:rPr>
              <a:t>Test Security Reminders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D5872B-A880-42B5-947E-F7CCA0F34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49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89D894-E186-40D2-A1AB-D2559B74EA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3308" y="1330325"/>
            <a:ext cx="10369688" cy="3859984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rgbClr val="3B3B3B"/>
                </a:solidFill>
              </a:rPr>
              <a:t>Special Concerns For Remote Testing</a:t>
            </a:r>
          </a:p>
          <a:p>
            <a:endParaRPr lang="en-US" sz="2000" b="1" dirty="0">
              <a:solidFill>
                <a:srgbClr val="3B3B3B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B3B"/>
                </a:solidFill>
              </a:rPr>
              <a:t>Replicate in-person test security guidelines to the greatest extent possible.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B3B"/>
                </a:solidFill>
              </a:rPr>
              <a:t>Communicate with students in advance to review important information such as scheduling, contact information &amp; method, test submission,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B3B"/>
                </a:solidFill>
              </a:rPr>
              <a:t>Testing environment should be quiet, well-lit, free from distractions and only include the test-taker.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B3B"/>
                </a:solidFill>
              </a:rPr>
              <a:t>Students should be seated comfortably with their testing device directly in front of them.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B3B"/>
                </a:solidFill>
              </a:rPr>
              <a:t>All prohibited devices such as cell phones, electronic games, etc. should be removed from the testing site. Wireless headsets are not permissible.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6D058-B87B-46F9-9B8E-9D59FA96A4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3600" cap="all" dirty="0">
                <a:solidFill>
                  <a:srgbClr val="3B3B3B"/>
                </a:solidFill>
              </a:rPr>
              <a:t>Test Security Reminders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D5872B-A880-42B5-947E-F7CCA0F34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34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89D894-E186-40D2-A1AB-D2559B74EA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470" y="1411752"/>
            <a:ext cx="10525330" cy="3859984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rgbClr val="3B3B3B"/>
                </a:solidFill>
              </a:rPr>
              <a:t>Special Concerns For in-Person Testing</a:t>
            </a:r>
          </a:p>
          <a:p>
            <a:endParaRPr lang="en-US" sz="2500" b="1" dirty="0">
              <a:solidFill>
                <a:srgbClr val="3B3B3B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3B3B3B"/>
                </a:solidFill>
              </a:rPr>
              <a:t>Facial coverings (any other PPE)students/staff may need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3B3B3B"/>
                </a:solidFill>
              </a:rPr>
              <a:t>Materials on desks (sanitizer, tissues, gloves, wipes, air purifiers,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3B3B3B"/>
                </a:solidFill>
              </a:rPr>
              <a:t>Any special seating arrangements/adjustments/requests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3B3B3B"/>
                </a:solidFill>
              </a:rPr>
              <a:t>Monitoring (TAs &amp; Proctors)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3B3B3B"/>
                </a:solidFill>
              </a:rPr>
              <a:t>MSDE Monitoring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6D058-B87B-46F9-9B8E-9D59FA96A4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3600" cap="all" dirty="0">
                <a:solidFill>
                  <a:srgbClr val="3B3B3B"/>
                </a:solidFill>
              </a:rPr>
              <a:t>Test Security Reminders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D5872B-A880-42B5-947E-F7CCA0F34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0510" y="5685962"/>
            <a:ext cx="50289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Tamara L. Lewis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hlinkClick r:id="" action="ppaction://noaction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tamara.lewis@maryland.gov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28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A6FA4-586A-44A6-AC47-64AA91B6D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Maryland HSA Online Testing System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671357-5BAA-483D-9AD0-5E3A45FB0A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910867"/>
              </p:ext>
            </p:extLst>
          </p:nvPr>
        </p:nvGraphicFramePr>
        <p:xfrm>
          <a:off x="1677918" y="1254211"/>
          <a:ext cx="8855214" cy="511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/Volumes/Creative/eMetric/Logo/eMetric-Logo.png">
            <a:extLst>
              <a:ext uri="{FF2B5EF4-FFF2-40B4-BE49-F238E27FC236}">
                <a16:creationId xmlns:a16="http://schemas.microsoft.com/office/drawing/2014/main" id="{D6EF332B-7FE1-4843-A6DC-8F1541A12C2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945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A6FA4-586A-44A6-AC47-64AA91B6D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Maryland HSA Online Testing System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671357-5BAA-483D-9AD0-5E3A45FB0A81}"/>
              </a:ext>
            </a:extLst>
          </p:cNvPr>
          <p:cNvGraphicFramePr>
            <a:graphicFrameLocks/>
          </p:cNvGraphicFramePr>
          <p:nvPr/>
        </p:nvGraphicFramePr>
        <p:xfrm>
          <a:off x="1677918" y="1254211"/>
          <a:ext cx="8855214" cy="511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/Volumes/Creative/eMetric/Logo/eMetric-Logo.png">
            <a:extLst>
              <a:ext uri="{FF2B5EF4-FFF2-40B4-BE49-F238E27FC236}">
                <a16:creationId xmlns:a16="http://schemas.microsoft.com/office/drawing/2014/main" id="{D6EF332B-7FE1-4843-A6DC-8F1541A12C2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CE2544-07AA-420F-8D45-2B5724E4210D}"/>
              </a:ext>
            </a:extLst>
          </p:cNvPr>
          <p:cNvSpPr/>
          <p:nvPr/>
        </p:nvSpPr>
        <p:spPr>
          <a:xfrm>
            <a:off x="1600200" y="2494722"/>
            <a:ext cx="4972050" cy="4046030"/>
          </a:xfrm>
          <a:prstGeom prst="rect">
            <a:avLst/>
          </a:prstGeom>
          <a:noFill/>
          <a:ln w="762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620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6D34B2-1E80-44C0-B881-20EB39022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Available via browser 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3B3B3B"/>
                </a:solidFill>
                <a:hlinkClick r:id="rId2"/>
              </a:rPr>
              <a:t>hsaportal.cognia.org </a:t>
            </a:r>
            <a:endParaRPr lang="en-US" i="1" dirty="0">
              <a:solidFill>
                <a:srgbClr val="3B3B3B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rgbClr val="3B3B3B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Browser Specifications*: </a:t>
            </a:r>
            <a:r>
              <a:rPr lang="en-US" sz="2000" i="1" dirty="0">
                <a:solidFill>
                  <a:srgbClr val="FF0000"/>
                </a:solidFill>
              </a:rPr>
              <a:t>**updated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Chrome™ 91 or newer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Firefox® 89 or newer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Microsoft Edge™ 91 or newer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Safari® 14 or newer</a:t>
            </a:r>
          </a:p>
          <a:p>
            <a:pPr lvl="1" indent="0">
              <a:buNone/>
            </a:pPr>
            <a:r>
              <a:rPr lang="en-US" sz="1600" i="1" dirty="0">
                <a:solidFill>
                  <a:srgbClr val="3B3B3B"/>
                </a:solidFill>
              </a:rPr>
              <a:t>*Please refer to the Technology Guidelines posted on the Help &amp; Support website for latest updates.</a:t>
            </a:r>
          </a:p>
          <a:p>
            <a:pPr lvl="1" indent="0">
              <a:buNone/>
            </a:pPr>
            <a:endParaRPr lang="en-US" dirty="0">
              <a:solidFill>
                <a:srgbClr val="3B3B3B"/>
              </a:solidFill>
            </a:endParaRPr>
          </a:p>
          <a:p>
            <a:endParaRPr lang="en-US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C0928-D914-46F5-879B-0628171AC4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HSA Portal: Getting Started</a:t>
            </a:r>
          </a:p>
        </p:txBody>
      </p:sp>
      <p:pic>
        <p:nvPicPr>
          <p:cNvPr id="6" name="Picture 5" descr="/Volumes/Creative/eMetric/Logo/eMetric-Logo.png">
            <a:extLst>
              <a:ext uri="{FF2B5EF4-FFF2-40B4-BE49-F238E27FC236}">
                <a16:creationId xmlns:a16="http://schemas.microsoft.com/office/drawing/2014/main" id="{C389ACB5-AD6D-4C47-8771-3DE06961E0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662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3641F6-52F8-4216-A6F8-78A1B3D45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Already have a user account?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B3B3B"/>
                </a:solidFill>
              </a:rPr>
              <a:t>Continue to use it!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B3B3B"/>
                </a:solidFill>
              </a:rPr>
              <a:t>Prompted for password change?</a:t>
            </a:r>
          </a:p>
          <a:p>
            <a:endParaRPr lang="en-US" sz="2400" dirty="0">
              <a:solidFill>
                <a:srgbClr val="3B3B3B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Don’t have an account yet?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B3B3B"/>
                </a:solidFill>
              </a:rPr>
              <a:t>LACs and LEA 24 must create all other portal users within the HSA Portal.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B3B3B"/>
                </a:solidFill>
              </a:rPr>
              <a:t>Users will receive automated email with username and temporary password from </a:t>
            </a:r>
            <a:r>
              <a:rPr lang="en-US" sz="2200" i="1" dirty="0">
                <a:solidFill>
                  <a:srgbClr val="3B3B3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MarylandProgramManagementTeam@cognia.org</a:t>
            </a:r>
            <a:r>
              <a:rPr lang="en-US" sz="2200" i="1" dirty="0">
                <a:solidFill>
                  <a:srgbClr val="3B3B3B"/>
                </a:solidFill>
              </a:rPr>
              <a:t>. 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B3B3B"/>
                </a:solidFill>
              </a:rPr>
              <a:t>Add “Trusted” Email Sender,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B3B3B"/>
                </a:solidFill>
              </a:rPr>
              <a:t>No email? Check Spam folder,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B3B3B"/>
                </a:solidFill>
              </a:rPr>
              <a:t>LACs contact Technical Support,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B3B3B"/>
                </a:solidFill>
              </a:rPr>
              <a:t>STCs, Tech Coordinators, and Test Administrators contact LACs for accounts.</a:t>
            </a:r>
          </a:p>
          <a:p>
            <a:endParaRPr lang="en-US" sz="2400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9D2A7-8635-44C6-BE9C-F7355B5003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HSA Portal: User Accounts</a:t>
            </a:r>
          </a:p>
        </p:txBody>
      </p:sp>
      <p:pic>
        <p:nvPicPr>
          <p:cNvPr id="6" name="Picture 5" descr="/Volumes/Creative/eMetric/Logo/eMetric-Logo.png">
            <a:extLst>
              <a:ext uri="{FF2B5EF4-FFF2-40B4-BE49-F238E27FC236}">
                <a16:creationId xmlns:a16="http://schemas.microsoft.com/office/drawing/2014/main" id="{5E47E9AB-E66C-48CB-9B1D-A89C8A34B60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525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307B4-8C8D-4FCC-B27E-09F4E46052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2175" y="447040"/>
            <a:ext cx="7867650" cy="499687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>
                <a:solidFill>
                  <a:srgbClr val="3B3B3B"/>
                </a:solidFill>
              </a:rPr>
              <a:t>AGENDA</a:t>
            </a:r>
            <a:endParaRPr lang="en-US" sz="2000" dirty="0">
              <a:solidFill>
                <a:srgbClr val="3B3B3B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AF223B-7AF5-421B-8A22-8E0E109DF6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640656"/>
              </p:ext>
            </p:extLst>
          </p:nvPr>
        </p:nvGraphicFramePr>
        <p:xfrm>
          <a:off x="1849120" y="1445260"/>
          <a:ext cx="8738670" cy="49072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248153">
                  <a:extLst>
                    <a:ext uri="{9D8B030D-6E8A-4147-A177-3AD203B41FA5}">
                      <a16:colId xmlns:a16="http://schemas.microsoft.com/office/drawing/2014/main" val="638148042"/>
                    </a:ext>
                  </a:extLst>
                </a:gridCol>
                <a:gridCol w="6490517">
                  <a:extLst>
                    <a:ext uri="{9D8B030D-6E8A-4147-A177-3AD203B41FA5}">
                      <a16:colId xmlns:a16="http://schemas.microsoft.com/office/drawing/2014/main" val="42491427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/>
                        <a:t>Time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Topics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703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3B3B3B"/>
                          </a:solidFill>
                        </a:rPr>
                        <a:t>1:00 – 1:05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Introduction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Staff Introductions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78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1:05 – 1:20 PM</a:t>
                      </a:r>
                      <a:endParaRPr lang="en-US" sz="2000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B3B3B"/>
                          </a:solidFill>
                          <a:effectLst/>
                        </a:rPr>
                        <a:t>Assessment Updates</a:t>
                      </a:r>
                    </a:p>
                    <a:p>
                      <a:pPr marL="38735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3B3B3B"/>
                          </a:solidFill>
                          <a:effectLst/>
                        </a:rPr>
                        <a:t>General Information</a:t>
                      </a:r>
                    </a:p>
                    <a:p>
                      <a:pPr marL="38735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3B3B3B"/>
                          </a:solidFill>
                          <a:effectLst/>
                        </a:rPr>
                        <a:t>Schedule and Timelines (Key Dates)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3172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1:20 – 1:35 PM</a:t>
                      </a:r>
                      <a:endParaRPr lang="en-US" sz="2000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B3B3B"/>
                          </a:solidFill>
                          <a:effectLst/>
                        </a:rPr>
                        <a:t>Policy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3B3B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 Security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2217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1:35 – 2:05 PM</a:t>
                      </a:r>
                      <a:endParaRPr lang="en-US" sz="2000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B3B3B"/>
                          </a:solidFill>
                          <a:effectLst/>
                        </a:rPr>
                        <a:t>Computer Based Testing with the HSA Online System</a:t>
                      </a:r>
                    </a:p>
                    <a:p>
                      <a:pPr marL="342900" marR="0" lvl="0" indent="-3429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HSA Portal</a:t>
                      </a:r>
                    </a:p>
                    <a:p>
                      <a:pPr marL="342900" marR="0" lvl="0" indent="-3429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HSA Kiosk-based Testing</a:t>
                      </a:r>
                    </a:p>
                    <a:p>
                      <a:pPr marL="342900" marR="0" lvl="0" indent="-3429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HSA Browser-based Remote Testing</a:t>
                      </a:r>
                    </a:p>
                    <a:p>
                      <a:pPr marL="342900" marR="0" lvl="0" indent="-3429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HSA Online Practice Tests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0697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3B3B3B"/>
                          </a:solidFill>
                        </a:rPr>
                        <a:t>2:05 – 2:15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Short Break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372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3B3B3B"/>
                          </a:solidFill>
                        </a:rPr>
                        <a:t>2:15 – 2:45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Remote Testing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015235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2021A3E-84FB-4380-8284-0A8BA5CCE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67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D711A-54FD-4A45-BC6B-F0737152D4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HSA Portal: Roles &amp; Responsibilities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E3113CF-D333-4EC2-A09E-B0A43C5F23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611140"/>
              </p:ext>
            </p:extLst>
          </p:nvPr>
        </p:nvGraphicFramePr>
        <p:xfrm>
          <a:off x="1981200" y="1405154"/>
          <a:ext cx="8229600" cy="5059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37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026">
                <a:tc>
                  <a:txBody>
                    <a:bodyPr/>
                    <a:lstStyle/>
                    <a:p>
                      <a:r>
                        <a:rPr lang="en-US" sz="1600" dirty="0"/>
                        <a:t>Role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Responsibilities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745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Local Accountability Coordinator (LAC)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Before &amp; During Operational Testing: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Manage portal users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Upload student Pre-ID data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Add additional students after Pre-ID window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b="0" dirty="0">
                          <a:solidFill>
                            <a:srgbClr val="3B3B3B"/>
                          </a:solidFill>
                        </a:rPr>
                        <a:t>Request and approve student transfers in the Enrollment Transfer screen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Edit student data and additional accessibility features/accommodations after Pre-ID window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Create classes (proctoring</a:t>
                      </a:r>
                      <a:r>
                        <a:rPr lang="en-US" sz="1600" baseline="0" dirty="0">
                          <a:solidFill>
                            <a:srgbClr val="3B3B3B"/>
                          </a:solidFill>
                        </a:rPr>
                        <a:t> groups)</a:t>
                      </a:r>
                      <a:endParaRPr lang="en-US" sz="1600" dirty="0">
                        <a:solidFill>
                          <a:srgbClr val="3B3B3B"/>
                        </a:solidFill>
                      </a:endParaRP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Schedule tests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Track paper materials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Approve TestMonitor Activations*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During Operational Testing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Manage and monitor student testing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Review Dashboard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Reactivate tests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Invalidate tests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After Testing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Schedule UPS pick</a:t>
                      </a:r>
                      <a:r>
                        <a:rPr lang="en-US" sz="1600" baseline="0" dirty="0">
                          <a:solidFill>
                            <a:srgbClr val="3B3B3B"/>
                          </a:solidFill>
                        </a:rPr>
                        <a:t>-up requests</a:t>
                      </a:r>
                      <a:endParaRPr lang="en-US" sz="1600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BDEE120-00FC-42AB-B310-2DC821DC93A1}"/>
              </a:ext>
            </a:extLst>
          </p:cNvPr>
          <p:cNvSpPr txBox="1"/>
          <p:nvPr/>
        </p:nvSpPr>
        <p:spPr>
          <a:xfrm>
            <a:off x="1981200" y="6463806"/>
            <a:ext cx="2843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*Optional</a:t>
            </a:r>
          </a:p>
        </p:txBody>
      </p:sp>
      <p:pic>
        <p:nvPicPr>
          <p:cNvPr id="7" name="Picture 6" descr="/Volumes/Creative/eMetric/Logo/eMetric-Logo.png">
            <a:extLst>
              <a:ext uri="{FF2B5EF4-FFF2-40B4-BE49-F238E27FC236}">
                <a16:creationId xmlns:a16="http://schemas.microsoft.com/office/drawing/2014/main" id="{3BA53FF4-5B9F-409F-8A42-45478128A3A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2256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203A4-168B-4077-B3E3-965EB0B5DF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HSA Portal: Roles &amp; Responsibilities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1BAB1C87-D10A-4B10-8CFF-3A3B72DFA7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301566"/>
              </p:ext>
            </p:extLst>
          </p:nvPr>
        </p:nvGraphicFramePr>
        <p:xfrm>
          <a:off x="1981200" y="1462743"/>
          <a:ext cx="8229600" cy="48158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13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026">
                <a:tc>
                  <a:txBody>
                    <a:bodyPr/>
                    <a:lstStyle/>
                    <a:p>
                      <a:r>
                        <a:rPr lang="en-US" sz="1600" dirty="0"/>
                        <a:t>Role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Responsibilities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5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School Test</a:t>
                      </a:r>
                      <a:r>
                        <a:rPr lang="en-US" sz="1600" baseline="0" dirty="0">
                          <a:solidFill>
                            <a:srgbClr val="3B3B3B"/>
                          </a:solidFill>
                        </a:rPr>
                        <a:t> Coordinator (STC)</a:t>
                      </a:r>
                      <a:endParaRPr lang="en-US" sz="1600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Before &amp; During Operational Testing: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Manage portal users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Upload student Pre-ID data 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Add</a:t>
                      </a:r>
                      <a:r>
                        <a:rPr lang="en-US" sz="1600" baseline="0" dirty="0">
                          <a:solidFill>
                            <a:srgbClr val="3B3B3B"/>
                          </a:solidFill>
                        </a:rPr>
                        <a:t> additional students after Pre-ID window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Edit student data and additional accessibility</a:t>
                      </a:r>
                      <a:r>
                        <a:rPr lang="en-US" sz="1600" baseline="0" dirty="0">
                          <a:solidFill>
                            <a:srgbClr val="3B3B3B"/>
                          </a:solidFill>
                        </a:rPr>
                        <a:t> features/ </a:t>
                      </a: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accommodations after Pre-ID window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Manage student transfers within your LEA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Create classes (proctoring groups)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Schedule tests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Track paper materials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Approve TestMonitor Activations*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During Operational Testing: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Manage and monitor student testing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b="0" dirty="0">
                          <a:solidFill>
                            <a:srgbClr val="3B3B3B"/>
                          </a:solidFill>
                        </a:rPr>
                        <a:t>Review Dashboard 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b="0" dirty="0">
                          <a:solidFill>
                            <a:srgbClr val="3B3B3B"/>
                          </a:solidFill>
                        </a:rPr>
                        <a:t>Reactivate tests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After Operational Testing: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Generate Test Status Export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Schedule UPS pick</a:t>
                      </a:r>
                      <a:r>
                        <a:rPr lang="en-US" sz="1600" baseline="0" dirty="0">
                          <a:solidFill>
                            <a:srgbClr val="3B3B3B"/>
                          </a:solidFill>
                        </a:rPr>
                        <a:t>-up requests</a:t>
                      </a:r>
                      <a:endParaRPr lang="en-US" sz="1600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5B3B4B8-4FC8-4F49-BF3A-57BA4DAA509A}"/>
              </a:ext>
            </a:extLst>
          </p:cNvPr>
          <p:cNvSpPr txBox="1"/>
          <p:nvPr/>
        </p:nvSpPr>
        <p:spPr>
          <a:xfrm>
            <a:off x="1885508" y="6312932"/>
            <a:ext cx="2843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*Optional</a:t>
            </a:r>
          </a:p>
        </p:txBody>
      </p:sp>
      <p:pic>
        <p:nvPicPr>
          <p:cNvPr id="9" name="Picture 8" descr="/Volumes/Creative/eMetric/Logo/eMetric-Logo.png">
            <a:extLst>
              <a:ext uri="{FF2B5EF4-FFF2-40B4-BE49-F238E27FC236}">
                <a16:creationId xmlns:a16="http://schemas.microsoft.com/office/drawing/2014/main" id="{E4B86CE6-0275-4E6C-A5C4-75BDE96120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BCCCD7-7386-4924-B718-92CABA990873}"/>
              </a:ext>
            </a:extLst>
          </p:cNvPr>
          <p:cNvSpPr/>
          <p:nvPr/>
        </p:nvSpPr>
        <p:spPr>
          <a:xfrm>
            <a:off x="7314521" y="5596989"/>
            <a:ext cx="206018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NEW!</a:t>
            </a:r>
            <a:endParaRPr lang="en-US" sz="20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7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203A4-168B-4077-B3E3-965EB0B5DF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HSA Portal: Roles &amp; Responsibilities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1BAB1C87-D10A-4B10-8CFF-3A3B72DFA7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515354"/>
              </p:ext>
            </p:extLst>
          </p:nvPr>
        </p:nvGraphicFramePr>
        <p:xfrm>
          <a:off x="1981200" y="1462743"/>
          <a:ext cx="8229600" cy="28651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13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026">
                <a:tc>
                  <a:txBody>
                    <a:bodyPr/>
                    <a:lstStyle/>
                    <a:p>
                      <a:r>
                        <a:rPr lang="en-US" sz="1600" dirty="0"/>
                        <a:t>Role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Responsibilities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5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Test Administrator </a:t>
                      </a:r>
                      <a:r>
                        <a:rPr lang="en-US" sz="1600" baseline="0" dirty="0">
                          <a:solidFill>
                            <a:srgbClr val="3B3B3B"/>
                          </a:solidFill>
                        </a:rPr>
                        <a:t>(TA)*</a:t>
                      </a:r>
                      <a:endParaRPr lang="en-US" sz="1600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Before &amp; During Operational Testing: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View Students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View Classes (proctoring groups)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View scheduled tests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During Operational Testing: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Monitor student testing from Test Sessions Details page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b="0" dirty="0">
                          <a:solidFill>
                            <a:srgbClr val="3B3B3B"/>
                          </a:solidFill>
                        </a:rPr>
                        <a:t>Review Dashboard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After Operational Testing: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Validate Test Status Export with STC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5B3B4B8-4FC8-4F49-BF3A-57BA4DAA509A}"/>
              </a:ext>
            </a:extLst>
          </p:cNvPr>
          <p:cNvSpPr txBox="1"/>
          <p:nvPr/>
        </p:nvSpPr>
        <p:spPr>
          <a:xfrm>
            <a:off x="1855719" y="4741448"/>
            <a:ext cx="5948676" cy="594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</a:t>
            </a:r>
            <a:r>
              <a:rPr lang="en-US" b="1" dirty="0">
                <a:solidFill>
                  <a:srgbClr val="C00000"/>
                </a:solidFill>
              </a:rPr>
              <a:t>Test Administrator role is applicable to remote testing only</a:t>
            </a:r>
            <a:r>
              <a:rPr lang="en-US" sz="1600" dirty="0">
                <a:solidFill>
                  <a:srgbClr val="1A1A1A"/>
                </a:solidFill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9" name="Picture 8" descr="/Volumes/Creative/eMetric/Logo/eMetric-Logo.png">
            <a:extLst>
              <a:ext uri="{FF2B5EF4-FFF2-40B4-BE49-F238E27FC236}">
                <a16:creationId xmlns:a16="http://schemas.microsoft.com/office/drawing/2014/main" id="{E4B86CE6-0275-4E6C-A5C4-75BDE96120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FD84356-91AB-4BA8-AC20-7979426A0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381" y="238881"/>
            <a:ext cx="1660481" cy="81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40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F95EA4-3F90-4419-908E-BB6FC351FB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Add/Edit Student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B3B3B"/>
                </a:solidFill>
              </a:rPr>
              <a:t>Manually, or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B3B3B"/>
                </a:solidFill>
              </a:rPr>
              <a:t>Upload a Pre-ID file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B3B3B"/>
                </a:solidFill>
              </a:rPr>
              <a:t>Add/edit accommodations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B3B3B"/>
                </a:solidFill>
              </a:rPr>
              <a:t>Manually, or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B3B3B"/>
                </a:solidFill>
              </a:rPr>
              <a:t>Upload a file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Student Enrollment Transfers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B3B3B"/>
                </a:solidFill>
              </a:rPr>
              <a:t>Transferring Student within LEA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B3B3B"/>
                </a:solidFill>
              </a:rPr>
              <a:t>Transferring Student between LEAs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Create Classes </a:t>
            </a:r>
            <a:r>
              <a:rPr lang="en-US" sz="2000" i="1" dirty="0">
                <a:solidFill>
                  <a:srgbClr val="3B3B3B"/>
                </a:solidFill>
              </a:rPr>
              <a:t>(Proctoring groups) 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B3B3B"/>
                </a:solidFill>
              </a:rPr>
              <a:t>Manually, or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B3B3B"/>
                </a:solidFill>
              </a:rPr>
              <a:t>Upload a file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Schedule Test Sessions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i="1" dirty="0">
              <a:solidFill>
                <a:srgbClr val="3B3B3B"/>
              </a:solidFill>
            </a:endParaRPr>
          </a:p>
          <a:p>
            <a:pPr lvl="1" indent="0">
              <a:buNone/>
            </a:pPr>
            <a:endParaRPr lang="en-US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443EE-0147-4639-8B57-05A9561B8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HSA Portal Demo</a:t>
            </a:r>
          </a:p>
        </p:txBody>
      </p:sp>
      <p:pic>
        <p:nvPicPr>
          <p:cNvPr id="6" name="Picture 5" descr="/Volumes/Creative/eMetric/Logo/eMetric-Logo.png">
            <a:extLst>
              <a:ext uri="{FF2B5EF4-FFF2-40B4-BE49-F238E27FC236}">
                <a16:creationId xmlns:a16="http://schemas.microsoft.com/office/drawing/2014/main" id="{1381B890-B831-4775-A657-E4502519BF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A56D8C0E-D566-4EF4-BABA-E4ABAD8F5335}"/>
              </a:ext>
            </a:extLst>
          </p:cNvPr>
          <p:cNvSpPr/>
          <p:nvPr/>
        </p:nvSpPr>
        <p:spPr>
          <a:xfrm rot="21030083">
            <a:off x="8895852" y="443439"/>
            <a:ext cx="2252615" cy="2404698"/>
          </a:xfrm>
          <a:prstGeom prst="foldedCorner">
            <a:avLst/>
          </a:prstGeom>
          <a:solidFill>
            <a:srgbClr val="F0B31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Recorded Modules are available on the Help &amp; Support Site!</a:t>
            </a:r>
          </a:p>
        </p:txBody>
      </p:sp>
      <p:pic>
        <p:nvPicPr>
          <p:cNvPr id="8" name="Content Placeholder 12">
            <a:extLst>
              <a:ext uri="{FF2B5EF4-FFF2-40B4-BE49-F238E27FC236}">
                <a16:creationId xmlns:a16="http://schemas.microsoft.com/office/drawing/2014/main" id="{537F9206-8C60-4BE6-BAB5-762419BBD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48" y="3614521"/>
            <a:ext cx="2906352" cy="290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93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87DB1D-5ED0-486D-84E4-E67DF65282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Pre-ID files can only be updated during the Pre-ID window.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Pre-ID window: </a:t>
            </a:r>
            <a:r>
              <a:rPr lang="en-US" b="1" dirty="0">
                <a:solidFill>
                  <a:srgbClr val="3B3B3B"/>
                </a:solidFill>
              </a:rPr>
              <a:t>July 26 – August 6, 2021</a:t>
            </a:r>
            <a:r>
              <a:rPr lang="en-US" dirty="0">
                <a:solidFill>
                  <a:srgbClr val="3B3B3B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Only LACs and STCs can upload files.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Same file for in-person testers and remote testers.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Successfully uploaded files will be processed the same day.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The LAC/STC that uploaded the file will receive an email notification once the file has processed.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E15F5-AF53-46DE-A3E6-4FEA036D0D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Pre-ID Management</a:t>
            </a:r>
          </a:p>
        </p:txBody>
      </p:sp>
      <p:pic>
        <p:nvPicPr>
          <p:cNvPr id="5" name="Picture 4" descr="/Volumes/Creative/eMetric/Logo/eMetric-Logo.png">
            <a:extLst>
              <a:ext uri="{FF2B5EF4-FFF2-40B4-BE49-F238E27FC236}">
                <a16:creationId xmlns:a16="http://schemas.microsoft.com/office/drawing/2014/main" id="{EFDD78BA-2375-4050-B6B7-89D6C438684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03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87DB1D-5ED0-486D-84E4-E67DF65282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Added a new option of “X” to the Gender field.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Increased the character count to 30 characters for student’s first name and last name fields.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Added a new value of “092021” for the Test Month Year field.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Added a new value of “Fall” for the Administration Code field.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Updated Answer Masking to be a Universal Tool.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E15F5-AF53-46DE-A3E6-4FEA036D0D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New Changes in the Pre-ID</a:t>
            </a:r>
          </a:p>
        </p:txBody>
      </p:sp>
      <p:pic>
        <p:nvPicPr>
          <p:cNvPr id="5" name="Picture 4" descr="/Volumes/Creative/eMetric/Logo/eMetric-Logo.png">
            <a:extLst>
              <a:ext uri="{FF2B5EF4-FFF2-40B4-BE49-F238E27FC236}">
                <a16:creationId xmlns:a16="http://schemas.microsoft.com/office/drawing/2014/main" id="{EFDD78BA-2375-4050-B6B7-89D6C438684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536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722AE-0A64-4765-8CA5-80644FD67D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HSA Portal: Bulk File Uploads Review</a:t>
            </a:r>
            <a:endParaRPr lang="en-US" dirty="0">
              <a:solidFill>
                <a:srgbClr val="3B3B3B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923DFEB1-828A-47B4-B08A-25B0E24B72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33213"/>
              </p:ext>
            </p:extLst>
          </p:nvPr>
        </p:nvGraphicFramePr>
        <p:xfrm>
          <a:off x="1041613" y="1960880"/>
          <a:ext cx="10108773" cy="29362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57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5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8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7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File</a:t>
                      </a:r>
                      <a:r>
                        <a:rPr lang="en-US" baseline="0" dirty="0"/>
                        <a:t> Upload</a:t>
                      </a:r>
                      <a:endParaRPr lang="en-US" dirty="0"/>
                    </a:p>
                  </a:txBody>
                  <a:tcPr>
                    <a:solidFill>
                      <a:srgbClr val="FF6D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Dates Available*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Record Limit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Portal Users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Add or edit portal user accounts for your 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Now thru Oct 22,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Pre-ID</a:t>
                      </a: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Student data and accommodations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Jul 26 – Aug 6,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40,000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Additional Accessibility Features/ Accommodations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Student accommodations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Jul 26 – Oct 22,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Class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Mapping students to classes or proctoring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Jul 26 – Oct 22,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4CF25E6-85DF-4610-A9DA-7F017424D0E9}"/>
              </a:ext>
            </a:extLst>
          </p:cNvPr>
          <p:cNvSpPr txBox="1"/>
          <p:nvPr/>
        </p:nvSpPr>
        <p:spPr>
          <a:xfrm>
            <a:off x="911222" y="5032535"/>
            <a:ext cx="1103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*Bulk file uploads are available during specific hours during operational testing window (3pm – 5:30am ET) </a:t>
            </a:r>
          </a:p>
        </p:txBody>
      </p:sp>
      <p:pic>
        <p:nvPicPr>
          <p:cNvPr id="7" name="Picture 6" descr="/Volumes/Creative/eMetric/Logo/eMetric-Logo.png">
            <a:extLst>
              <a:ext uri="{FF2B5EF4-FFF2-40B4-BE49-F238E27FC236}">
                <a16:creationId xmlns:a16="http://schemas.microsoft.com/office/drawing/2014/main" id="{BE028223-ADFF-4A35-8B51-C495A4AB66A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417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87543-5262-4BA6-A688-E4CC17247F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HSA Portal: File Downloads Review</a:t>
            </a:r>
            <a:endParaRPr lang="en-US" dirty="0">
              <a:solidFill>
                <a:srgbClr val="3B3B3B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D9BC7069-2227-47B4-9932-EA30603E99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688354"/>
              </p:ext>
            </p:extLst>
          </p:nvPr>
        </p:nvGraphicFramePr>
        <p:xfrm>
          <a:off x="1248033" y="1600200"/>
          <a:ext cx="9657461" cy="29362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48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2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2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4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File</a:t>
                      </a:r>
                      <a:r>
                        <a:rPr lang="en-US" baseline="0" dirty="0"/>
                        <a:t> Download</a:t>
                      </a:r>
                      <a:endParaRPr lang="en-US" dirty="0"/>
                    </a:p>
                  </a:txBody>
                  <a:tcPr>
                    <a:solidFill>
                      <a:srgbClr val="FF6D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Dates Available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Record Limit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Portal Users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List of portal user accounts for your 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Now thru – Oct 22,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Student Accommodations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Student accommodations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Jul 26 – Oct 22,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Students Test Status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List of students with their test completion status by school/test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Sep 13 – Oct 22,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-</a:t>
                      </a:r>
                    </a:p>
                    <a:p>
                      <a:endParaRPr lang="en-US" dirty="0">
                        <a:solidFill>
                          <a:srgbClr val="3B3B3B"/>
                        </a:solidFill>
                      </a:endParaRPr>
                    </a:p>
                    <a:p>
                      <a:endParaRPr lang="en-US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Pre-ID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Student enrollment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Jul 26 – Oct 22,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62286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785FD8F-E325-426A-8433-27D71C901A32}"/>
              </a:ext>
            </a:extLst>
          </p:cNvPr>
          <p:cNvSpPr txBox="1"/>
          <p:nvPr/>
        </p:nvSpPr>
        <p:spPr>
          <a:xfrm>
            <a:off x="1921170" y="5152830"/>
            <a:ext cx="8349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All file downloads will be available throughout the operational administration and will not be blacked out during peak operational testing hours.</a:t>
            </a:r>
          </a:p>
        </p:txBody>
      </p:sp>
      <p:pic>
        <p:nvPicPr>
          <p:cNvPr id="9" name="Picture 8" descr="/Volumes/Creative/eMetric/Logo/eMetric-Logo.png">
            <a:extLst>
              <a:ext uri="{FF2B5EF4-FFF2-40B4-BE49-F238E27FC236}">
                <a16:creationId xmlns:a16="http://schemas.microsoft.com/office/drawing/2014/main" id="{DE76F50B-E29C-43E0-9C75-D01C2A16C66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899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395141-9AE3-4D14-85E2-F68F2D652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If a student turns in a test, but did not intend to, LACs and STCs can </a:t>
            </a:r>
            <a:r>
              <a:rPr lang="en-US" sz="2400" i="1" dirty="0">
                <a:solidFill>
                  <a:srgbClr val="3B3B3B"/>
                </a:solidFill>
              </a:rPr>
              <a:t>Reactivate</a:t>
            </a:r>
            <a:r>
              <a:rPr lang="en-US" sz="2400" dirty="0">
                <a:solidFill>
                  <a:srgbClr val="3B3B3B"/>
                </a:solidFill>
              </a:rPr>
              <a:t> a student’s test session.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A test can only be reactivated once it is in a </a:t>
            </a:r>
            <a:r>
              <a:rPr lang="en-US" sz="2400" b="1" i="1" dirty="0">
                <a:solidFill>
                  <a:srgbClr val="3B3B3B"/>
                </a:solidFill>
              </a:rPr>
              <a:t>Finished</a:t>
            </a:r>
            <a:r>
              <a:rPr lang="en-US" sz="2400" dirty="0">
                <a:solidFill>
                  <a:srgbClr val="3B3B3B"/>
                </a:solidFill>
              </a:rPr>
              <a:t> status.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The LACs and STCs should document and save the reason for reactivating the test.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The test status will be displayed as </a:t>
            </a:r>
            <a:r>
              <a:rPr lang="en-US" sz="2400" b="1" i="1" dirty="0">
                <a:solidFill>
                  <a:srgbClr val="3B3B3B"/>
                </a:solidFill>
              </a:rPr>
              <a:t>In Progress</a:t>
            </a:r>
            <a:r>
              <a:rPr lang="en-US" sz="2400" dirty="0">
                <a:solidFill>
                  <a:srgbClr val="3B3B3B"/>
                </a:solidFill>
              </a:rPr>
              <a:t>, but their previously listed End Time will remain the same until they have turned in the test again after having it reactivated.</a:t>
            </a:r>
          </a:p>
          <a:p>
            <a:endParaRPr lang="en-US" sz="2400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40D71-6EAD-4754-B97B-3BBD9B9D65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HSA Portal: Reactivating a Test</a:t>
            </a:r>
          </a:p>
        </p:txBody>
      </p:sp>
      <p:pic>
        <p:nvPicPr>
          <p:cNvPr id="5" name="Picture 4" descr="/Volumes/Creative/eMetric/Logo/eMetric-Logo.png">
            <a:extLst>
              <a:ext uri="{FF2B5EF4-FFF2-40B4-BE49-F238E27FC236}">
                <a16:creationId xmlns:a16="http://schemas.microsoft.com/office/drawing/2014/main" id="{C3AA2B8F-B214-4DEC-B816-7C7411E155E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70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15DE5-62B0-4E4F-85B8-A134660E03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HSA Portal: Reactivating a Test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B98953-B535-4794-8569-1A43419B8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6" y="1204672"/>
            <a:ext cx="9980375" cy="554399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5EFAA7-C7B9-462D-B218-4089812130FF}"/>
              </a:ext>
            </a:extLst>
          </p:cNvPr>
          <p:cNvSpPr/>
          <p:nvPr/>
        </p:nvSpPr>
        <p:spPr>
          <a:xfrm>
            <a:off x="7576008" y="5996764"/>
            <a:ext cx="510363" cy="21265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B3B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/Volumes/Creative/eMetric/Logo/eMetric-Logo.png">
            <a:extLst>
              <a:ext uri="{FF2B5EF4-FFF2-40B4-BE49-F238E27FC236}">
                <a16:creationId xmlns:a16="http://schemas.microsoft.com/office/drawing/2014/main" id="{92933518-F6D1-4327-80E8-7438F008F0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7BBBAB7-4C71-4A18-AAA7-09EF183C37F5}"/>
              </a:ext>
            </a:extLst>
          </p:cNvPr>
          <p:cNvCxnSpPr/>
          <p:nvPr/>
        </p:nvCxnSpPr>
        <p:spPr>
          <a:xfrm flipH="1">
            <a:off x="7831189" y="5347252"/>
            <a:ext cx="255182" cy="649512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B8E3D6E-F7B5-47EC-8799-D0FBF8859C22}"/>
              </a:ext>
            </a:extLst>
          </p:cNvPr>
          <p:cNvSpPr/>
          <p:nvPr/>
        </p:nvSpPr>
        <p:spPr>
          <a:xfrm>
            <a:off x="10309860" y="6209416"/>
            <a:ext cx="308610" cy="212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74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307B4-8C8D-4FCC-B27E-09F4E46052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2175" y="447040"/>
            <a:ext cx="7867650" cy="499687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>
                <a:solidFill>
                  <a:srgbClr val="3B3B3B"/>
                </a:solidFill>
              </a:rPr>
              <a:t>AGENDA</a:t>
            </a:r>
            <a:endParaRPr lang="en-US" sz="2000" dirty="0">
              <a:solidFill>
                <a:srgbClr val="3B3B3B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AF223B-7AF5-421B-8A22-8E0E109DF6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067804"/>
              </p:ext>
            </p:extLst>
          </p:nvPr>
        </p:nvGraphicFramePr>
        <p:xfrm>
          <a:off x="1849120" y="1445260"/>
          <a:ext cx="8738670" cy="52120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248153">
                  <a:extLst>
                    <a:ext uri="{9D8B030D-6E8A-4147-A177-3AD203B41FA5}">
                      <a16:colId xmlns:a16="http://schemas.microsoft.com/office/drawing/2014/main" val="638148042"/>
                    </a:ext>
                  </a:extLst>
                </a:gridCol>
                <a:gridCol w="6490517">
                  <a:extLst>
                    <a:ext uri="{9D8B030D-6E8A-4147-A177-3AD203B41FA5}">
                      <a16:colId xmlns:a16="http://schemas.microsoft.com/office/drawing/2014/main" val="42491427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/>
                        <a:t>Time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Topics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703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3B3B3B"/>
                          </a:solidFill>
                        </a:rPr>
                        <a:t>2:45 – 3:00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Digital Manuals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Paper Based Testing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Accommodations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Additional Materials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UPS Pickup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969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3B3B3B"/>
                          </a:solidFill>
                        </a:rPr>
                        <a:t>3:00 – 3:15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rgbClr val="3B3B3B"/>
                          </a:solidFill>
                          <a:effectLst/>
                        </a:rPr>
                        <a:t>Support Materials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3B3B3B"/>
                          </a:solidFill>
                          <a:effectLst/>
                        </a:rPr>
                        <a:t>Maryland Help &amp; Support Site</a:t>
                      </a:r>
                    </a:p>
                    <a:p>
                      <a:pPr marL="8001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3B3B3B"/>
                          </a:solidFill>
                          <a:effectLst/>
                        </a:rPr>
                        <a:t>Modules</a:t>
                      </a:r>
                    </a:p>
                    <a:p>
                      <a:pPr marL="8001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3B3B3B"/>
                          </a:solidFill>
                          <a:effectLst/>
                        </a:rPr>
                        <a:t>Weekly LAC Communications</a:t>
                      </a:r>
                    </a:p>
                    <a:p>
                      <a:pPr marL="8001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3B3B3B"/>
                          </a:solidFill>
                          <a:effectLst/>
                        </a:rPr>
                        <a:t>Quick Start Guides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Maryland Analysis and Reporting System (MARS)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Overview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How to Access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Usernames and Passwords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78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3:15 – 3:30 PM</a:t>
                      </a:r>
                      <a:endParaRPr lang="en-US" sz="2000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B3B3B"/>
                          </a:solidFill>
                          <a:effectLst/>
                        </a:rPr>
                        <a:t>Questions and Answers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317297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550FD31-21C8-4E70-B9FD-409C9615B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17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849FB5-23A7-4FA5-A0CA-ADE0BF67FC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If a testing irregularity has occurred that lead to invalidating a test, LACs can invalidate the test via HSA Portal.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LEA24 STCs to see Karla </a:t>
            </a:r>
            <a:r>
              <a:rPr lang="en-US" sz="2400" dirty="0" err="1">
                <a:solidFill>
                  <a:srgbClr val="3B3B3B"/>
                </a:solidFill>
              </a:rPr>
              <a:t>Bressant</a:t>
            </a:r>
            <a:r>
              <a:rPr lang="en-US" sz="2400" dirty="0">
                <a:solidFill>
                  <a:srgbClr val="3B3B3B"/>
                </a:solidFill>
              </a:rPr>
              <a:t> and Juan </a:t>
            </a:r>
            <a:r>
              <a:rPr lang="en-US" sz="2400" dirty="0" err="1">
                <a:solidFill>
                  <a:srgbClr val="3B3B3B"/>
                </a:solidFill>
              </a:rPr>
              <a:t>Tituana</a:t>
            </a:r>
            <a:r>
              <a:rPr lang="en-US" sz="2400" dirty="0">
                <a:solidFill>
                  <a:srgbClr val="3B3B3B"/>
                </a:solidFill>
              </a:rPr>
              <a:t>.</a:t>
            </a:r>
          </a:p>
          <a:p>
            <a:pPr marL="742950" lvl="1" indent="0">
              <a:buNone/>
            </a:pPr>
            <a:endParaRPr lang="en-US" sz="2400" dirty="0">
              <a:solidFill>
                <a:srgbClr val="3B3B3B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Must invalidate a test for a student before scheduling to test again so they receive a different form.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The student must be put in a new class and scheduled to take the test.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This will generate a new password for the student’s test. </a:t>
            </a:r>
          </a:p>
          <a:p>
            <a:endParaRPr lang="en-US" sz="2400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042AF-17AC-42CB-99DE-FDDB239172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HSA Portal: Invalidating a Test</a:t>
            </a:r>
          </a:p>
        </p:txBody>
      </p:sp>
      <p:pic>
        <p:nvPicPr>
          <p:cNvPr id="5" name="Picture 4" descr="/Volumes/Creative/eMetric/Logo/eMetric-Logo.png">
            <a:extLst>
              <a:ext uri="{FF2B5EF4-FFF2-40B4-BE49-F238E27FC236}">
                <a16:creationId xmlns:a16="http://schemas.microsoft.com/office/drawing/2014/main" id="{1DDEDFEE-EBEA-4970-A0DF-37BE27B0B79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809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6BF67-48A3-41CD-8DE2-0DF958EB55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HSA Portal: Invalidating a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FA5C1F-B85C-4A54-97B2-B9AF76801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230933"/>
            <a:ext cx="10195490" cy="552767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F3F6BF-7493-46AF-8E4A-67E853626F27}"/>
              </a:ext>
            </a:extLst>
          </p:cNvPr>
          <p:cNvSpPr/>
          <p:nvPr/>
        </p:nvSpPr>
        <p:spPr>
          <a:xfrm>
            <a:off x="9604745" y="6261616"/>
            <a:ext cx="510363" cy="21265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B3B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/Volumes/Creative/eMetric/Logo/eMetric-Logo.png">
            <a:extLst>
              <a:ext uri="{FF2B5EF4-FFF2-40B4-BE49-F238E27FC236}">
                <a16:creationId xmlns:a16="http://schemas.microsoft.com/office/drawing/2014/main" id="{E42FEE5E-95E7-4DFD-AA74-EB0CB3BB2A1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AE11DD-408E-4EF2-81D1-D284485596FA}"/>
              </a:ext>
            </a:extLst>
          </p:cNvPr>
          <p:cNvCxnSpPr/>
          <p:nvPr/>
        </p:nvCxnSpPr>
        <p:spPr>
          <a:xfrm flipH="1">
            <a:off x="9839202" y="5612104"/>
            <a:ext cx="255182" cy="649512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A82BF4A-8776-4B2A-8CD0-3CAF6655A239}"/>
              </a:ext>
            </a:extLst>
          </p:cNvPr>
          <p:cNvSpPr/>
          <p:nvPr/>
        </p:nvSpPr>
        <p:spPr>
          <a:xfrm>
            <a:off x="10174536" y="6048964"/>
            <a:ext cx="308610" cy="212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63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41EF6A-B656-4EC1-968B-94B15A2498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3600" y="1330325"/>
            <a:ext cx="10347739" cy="504921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Accommodated form is automatically assigned to students with accommodations.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Must order accommodations and accessibility tools prior to scheduling students to take the test.</a:t>
            </a:r>
          </a:p>
          <a:p>
            <a:pPr lvl="1"/>
            <a:r>
              <a:rPr lang="en-US" sz="2000" dirty="0">
                <a:solidFill>
                  <a:srgbClr val="3B3B3B"/>
                </a:solidFill>
              </a:rPr>
              <a:t>If missing of accommodations is caught before student logs in, assign accommodation, return to test session and click on </a:t>
            </a:r>
            <a:r>
              <a:rPr lang="en-US" sz="2000" i="1" dirty="0">
                <a:solidFill>
                  <a:srgbClr val="3B3B3B"/>
                </a:solidFill>
              </a:rPr>
              <a:t>Add or Update Students</a:t>
            </a:r>
            <a:r>
              <a:rPr lang="en-US" sz="2000" dirty="0">
                <a:solidFill>
                  <a:srgbClr val="3B3B3B"/>
                </a:solidFill>
              </a:rPr>
              <a:t> button.</a:t>
            </a:r>
          </a:p>
          <a:p>
            <a:pPr lvl="1"/>
            <a:endParaRPr lang="en-US" sz="2000" dirty="0">
              <a:solidFill>
                <a:srgbClr val="3B3B3B"/>
              </a:solidFill>
            </a:endParaRPr>
          </a:p>
          <a:p>
            <a:pPr lvl="1"/>
            <a:endParaRPr lang="en-US" sz="2000" dirty="0">
              <a:solidFill>
                <a:srgbClr val="3B3B3B"/>
              </a:solidFill>
            </a:endParaRPr>
          </a:p>
          <a:p>
            <a:pPr lvl="1"/>
            <a:endParaRPr lang="en-US" sz="2000" dirty="0">
              <a:solidFill>
                <a:srgbClr val="3B3B3B"/>
              </a:solidFill>
            </a:endParaRPr>
          </a:p>
          <a:p>
            <a:pPr lvl="1"/>
            <a:endParaRPr lang="en-US" sz="2000" dirty="0">
              <a:solidFill>
                <a:srgbClr val="3B3B3B"/>
              </a:solidFill>
            </a:endParaRPr>
          </a:p>
          <a:p>
            <a:pPr lvl="1"/>
            <a:endParaRPr lang="en-US" sz="2000" dirty="0">
              <a:solidFill>
                <a:srgbClr val="3B3B3B"/>
              </a:solidFill>
            </a:endParaRPr>
          </a:p>
          <a:p>
            <a:pPr lvl="1"/>
            <a:endParaRPr lang="en-US" sz="2000" dirty="0">
              <a:solidFill>
                <a:srgbClr val="3B3B3B"/>
              </a:solidFill>
            </a:endParaRPr>
          </a:p>
          <a:p>
            <a:pPr lvl="1"/>
            <a:endParaRPr lang="en-US" sz="2000" dirty="0">
              <a:solidFill>
                <a:srgbClr val="3B3B3B"/>
              </a:solidFill>
            </a:endParaRPr>
          </a:p>
          <a:p>
            <a:pPr lvl="1"/>
            <a:endParaRPr lang="en-US" sz="2000" dirty="0">
              <a:solidFill>
                <a:srgbClr val="3B3B3B"/>
              </a:solidFill>
            </a:endParaRPr>
          </a:p>
          <a:p>
            <a:pPr lvl="1"/>
            <a:r>
              <a:rPr lang="en-US" sz="2000" dirty="0">
                <a:solidFill>
                  <a:srgbClr val="3B3B3B"/>
                </a:solidFill>
              </a:rPr>
              <a:t>If missing of accommodations is caught after student logs in, invalidate test, assign accommodation, add student to new class and reschedule test.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A55B7-99C5-43B7-98F5-DAD5564832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B3B3B"/>
                </a:solidFill>
              </a:rPr>
              <a:t>HSA Portal: Accommodations &amp; Form Assignment</a:t>
            </a:r>
          </a:p>
        </p:txBody>
      </p:sp>
      <p:pic>
        <p:nvPicPr>
          <p:cNvPr id="6" name="Picture 5" descr="/Volumes/Creative/eMetric/Logo/eMetric-Logo.png">
            <a:extLst>
              <a:ext uri="{FF2B5EF4-FFF2-40B4-BE49-F238E27FC236}">
                <a16:creationId xmlns:a16="http://schemas.microsoft.com/office/drawing/2014/main" id="{85DD01DB-A5E3-4F9C-A8E9-F6F7CC2C04D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EB84D2-CC09-4850-A65F-FBD853749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670" y="3429000"/>
            <a:ext cx="7222055" cy="21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1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A6FA4-586A-44A6-AC47-64AA91B6D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Maryland HSA Online Testing System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671357-5BAA-483D-9AD0-5E3A45FB0A81}"/>
              </a:ext>
            </a:extLst>
          </p:cNvPr>
          <p:cNvGraphicFramePr>
            <a:graphicFrameLocks/>
          </p:cNvGraphicFramePr>
          <p:nvPr/>
        </p:nvGraphicFramePr>
        <p:xfrm>
          <a:off x="1677918" y="1254211"/>
          <a:ext cx="8855214" cy="511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/Volumes/Creative/eMetric/Logo/eMetric-Logo.png">
            <a:extLst>
              <a:ext uri="{FF2B5EF4-FFF2-40B4-BE49-F238E27FC236}">
                <a16:creationId xmlns:a16="http://schemas.microsoft.com/office/drawing/2014/main" id="{D6EF332B-7FE1-4843-A6DC-8F1541A12C2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CE2544-07AA-420F-8D45-2B5724E4210D}"/>
              </a:ext>
            </a:extLst>
          </p:cNvPr>
          <p:cNvSpPr/>
          <p:nvPr/>
        </p:nvSpPr>
        <p:spPr>
          <a:xfrm>
            <a:off x="6536662" y="2471576"/>
            <a:ext cx="2045478" cy="2750419"/>
          </a:xfrm>
          <a:prstGeom prst="rect">
            <a:avLst/>
          </a:prstGeom>
          <a:noFill/>
          <a:ln w="762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498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3E3EA2-5DE3-4DB3-B6DF-3906704A4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A secure test delivery platform, kiosk, is installed on each testing device (or the local network).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3B3B3B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Windows, MacOS, and Linux Kiosk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Available to download in Portal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A new Windows kiosk for Early Fall 2021 HS MISA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3B3B3B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iPad and Chromebook Applications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Download directly from App Stores</a:t>
            </a:r>
          </a:p>
          <a:p>
            <a:pPr lvl="1" indent="0">
              <a:buNone/>
            </a:pPr>
            <a:endParaRPr lang="en-US" sz="2400" dirty="0">
              <a:solidFill>
                <a:srgbClr val="3B3B3B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The Early Fall 2021 HS MISA in-person test must be taken on a kiosk or an app.</a:t>
            </a:r>
            <a:endParaRPr lang="en-US" sz="1400" i="1" dirty="0">
              <a:solidFill>
                <a:srgbClr val="3B3B3B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3B3B3B"/>
              </a:solidFill>
            </a:endParaRPr>
          </a:p>
          <a:p>
            <a:endParaRPr lang="en-US" sz="2400" dirty="0">
              <a:solidFill>
                <a:srgbClr val="3B3B3B"/>
              </a:solidFill>
            </a:endParaRPr>
          </a:p>
          <a:p>
            <a:endParaRPr lang="en-US" sz="2400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1E97D-B878-4CA5-80AA-B8AA2D8D17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3600" y="271463"/>
            <a:ext cx="10490200" cy="707014"/>
          </a:xfrm>
        </p:spPr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HSA Kiosk: Overview</a:t>
            </a:r>
          </a:p>
        </p:txBody>
      </p:sp>
      <p:pic>
        <p:nvPicPr>
          <p:cNvPr id="5" name="Picture 4" descr="/Volumes/Creative/eMetric/Logo/eMetric-Logo.png">
            <a:extLst>
              <a:ext uri="{FF2B5EF4-FFF2-40B4-BE49-F238E27FC236}">
                <a16:creationId xmlns:a16="http://schemas.microsoft.com/office/drawing/2014/main" id="{6CDF7745-768C-4873-B7FE-6B18E1B941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8220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9ED9A-F689-46AA-A72E-D08296A6E8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HSA Kiosk: Installation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BCB803BA-0D55-43C6-9382-8D112244D370}"/>
              </a:ext>
            </a:extLst>
          </p:cNvPr>
          <p:cNvGraphicFramePr>
            <a:graphicFrameLocks/>
          </p:cNvGraphicFramePr>
          <p:nvPr/>
        </p:nvGraphicFramePr>
        <p:xfrm>
          <a:off x="2263776" y="1584648"/>
          <a:ext cx="7662863" cy="326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985494A-3660-444E-853B-E527326B5EF2}"/>
              </a:ext>
            </a:extLst>
          </p:cNvPr>
          <p:cNvSpPr txBox="1"/>
          <p:nvPr/>
        </p:nvSpPr>
        <p:spPr>
          <a:xfrm>
            <a:off x="2154764" y="5040502"/>
            <a:ext cx="7880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*Installation Options: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Manual installation, scripted installation, software distribution via group policy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FC48A3-A5F6-46EC-A635-2C1E843E73DD}"/>
              </a:ext>
            </a:extLst>
          </p:cNvPr>
          <p:cNvSpPr/>
          <p:nvPr/>
        </p:nvSpPr>
        <p:spPr>
          <a:xfrm>
            <a:off x="4216162" y="5875612"/>
            <a:ext cx="5019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 Kiosk Installation Guide available at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maryland.onlinehelp.cognia.org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5CD617-6D64-4463-9C29-73F05A1864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43" y="5849038"/>
            <a:ext cx="672905" cy="672905"/>
          </a:xfrm>
          <a:prstGeom prst="rect">
            <a:avLst/>
          </a:prstGeom>
        </p:spPr>
      </p:pic>
      <p:pic>
        <p:nvPicPr>
          <p:cNvPr id="12" name="Picture 11" descr="/Volumes/Creative/eMetric/Logo/eMetric-Logo.png">
            <a:extLst>
              <a:ext uri="{FF2B5EF4-FFF2-40B4-BE49-F238E27FC236}">
                <a16:creationId xmlns:a16="http://schemas.microsoft.com/office/drawing/2014/main" id="{D46BACE3-12D4-4A65-AA50-3CC769C2FCAD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16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9BBF0-F806-4AA3-9F24-DE183B9A8B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HSA Kiosk: Internet Connectivity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D2E925-BFA9-4A95-9BA1-3239EB9E8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2782529"/>
            <a:ext cx="2062299" cy="1933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65B375-5C6F-4B87-8B8A-8981E4C9D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381" y="3263541"/>
            <a:ext cx="1230771" cy="1244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23D078-607C-4679-92CA-C96F5FF7DB20}"/>
              </a:ext>
            </a:extLst>
          </p:cNvPr>
          <p:cNvSpPr txBox="1"/>
          <p:nvPr/>
        </p:nvSpPr>
        <p:spPr>
          <a:xfrm>
            <a:off x="2171701" y="1409949"/>
            <a:ext cx="3163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Beginning of Test: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Authenticate login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Download test content*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3DC260-1C15-4815-A844-C901CB73B4DC}"/>
              </a:ext>
            </a:extLst>
          </p:cNvPr>
          <p:cNvSpPr txBox="1"/>
          <p:nvPr/>
        </p:nvSpPr>
        <p:spPr>
          <a:xfrm>
            <a:off x="2173869" y="5090465"/>
            <a:ext cx="411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 of Test: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Submit responses for scoring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FE081A-9A0C-4AE3-86ED-1CF470906CB4}"/>
              </a:ext>
            </a:extLst>
          </p:cNvPr>
          <p:cNvCxnSpPr/>
          <p:nvPr/>
        </p:nvCxnSpPr>
        <p:spPr>
          <a:xfrm>
            <a:off x="4038600" y="3885841"/>
            <a:ext cx="1557866" cy="1"/>
          </a:xfrm>
          <a:prstGeom prst="line">
            <a:avLst/>
          </a:prstGeom>
          <a:ln>
            <a:prstDash val="dash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EA0B82-2DBC-4718-9CC6-35AA01008FA0}"/>
              </a:ext>
            </a:extLst>
          </p:cNvPr>
          <p:cNvCxnSpPr/>
          <p:nvPr/>
        </p:nvCxnSpPr>
        <p:spPr>
          <a:xfrm>
            <a:off x="6790267" y="3885841"/>
            <a:ext cx="1557866" cy="1"/>
          </a:xfrm>
          <a:prstGeom prst="line">
            <a:avLst/>
          </a:prstGeom>
          <a:ln>
            <a:prstDash val="dash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F3DCA39D-CDEB-4C91-8277-2DF75EA512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65" y="2130236"/>
            <a:ext cx="1313383" cy="17256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E08EA68-E71D-4466-92EC-42C0AFE940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732" y="2782529"/>
            <a:ext cx="1313383" cy="17256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D4DEC1-73DC-4035-B356-E26E0223AC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21" y="3434822"/>
            <a:ext cx="1313383" cy="17256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A2B5DCF-8D78-49F3-80F9-15AC52901F1A}"/>
              </a:ext>
            </a:extLst>
          </p:cNvPr>
          <p:cNvSpPr txBox="1"/>
          <p:nvPr/>
        </p:nvSpPr>
        <p:spPr>
          <a:xfrm>
            <a:off x="4097899" y="5985278"/>
            <a:ext cx="458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 Fetched from TestMonitor or eMetric Servers</a:t>
            </a:r>
          </a:p>
        </p:txBody>
      </p:sp>
      <p:pic>
        <p:nvPicPr>
          <p:cNvPr id="14" name="Picture 13" descr="/Volumes/Creative/eMetric/Logo/eMetric-Logo.png">
            <a:extLst>
              <a:ext uri="{FF2B5EF4-FFF2-40B4-BE49-F238E27FC236}">
                <a16:creationId xmlns:a16="http://schemas.microsoft.com/office/drawing/2014/main" id="{F14F9B6D-8B28-428E-B257-9CAD43783D1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443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13DE5-6706-4681-B6D2-B801747E6D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B3B3B"/>
                </a:solidFill>
              </a:rPr>
              <a:t>HSA Kiosk: Checking Internet Connectivity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959B6-691A-4451-AF63-67BE9F055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27" y="5731600"/>
            <a:ext cx="368300" cy="368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42129A-902E-4E08-A397-15EFBDC92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27" y="6239846"/>
            <a:ext cx="368300" cy="368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FD0097-4BDD-437A-8882-206388AC8BE5}"/>
              </a:ext>
            </a:extLst>
          </p:cNvPr>
          <p:cNvSpPr txBox="1"/>
          <p:nvPr/>
        </p:nvSpPr>
        <p:spPr>
          <a:xfrm>
            <a:off x="5038162" y="5730568"/>
            <a:ext cx="334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Internet Connectivity is 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AE3916-60E2-4011-8604-784D69929219}"/>
              </a:ext>
            </a:extLst>
          </p:cNvPr>
          <p:cNvSpPr txBox="1"/>
          <p:nvPr/>
        </p:nvSpPr>
        <p:spPr>
          <a:xfrm>
            <a:off x="5038163" y="6233797"/>
            <a:ext cx="325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Internet Connectivity is OFF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DF92DF-35E2-41FA-9615-6D30EFA3BF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447" y="1323479"/>
            <a:ext cx="8107107" cy="4337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DF40791-5A3F-4857-889F-028E39CE0681}"/>
              </a:ext>
            </a:extLst>
          </p:cNvPr>
          <p:cNvCxnSpPr/>
          <p:nvPr/>
        </p:nvCxnSpPr>
        <p:spPr>
          <a:xfrm flipV="1">
            <a:off x="8870721" y="1791569"/>
            <a:ext cx="862553" cy="11123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F07E22D-E700-4BD7-8C1F-D56BE0358DF5}"/>
              </a:ext>
            </a:extLst>
          </p:cNvPr>
          <p:cNvSpPr/>
          <p:nvPr/>
        </p:nvSpPr>
        <p:spPr>
          <a:xfrm>
            <a:off x="9742282" y="1224805"/>
            <a:ext cx="437264" cy="4713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B3B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/Volumes/Creative/eMetric/Logo/eMetric-Logo.png">
            <a:extLst>
              <a:ext uri="{FF2B5EF4-FFF2-40B4-BE49-F238E27FC236}">
                <a16:creationId xmlns:a16="http://schemas.microsoft.com/office/drawing/2014/main" id="{2480E0D3-3DA7-4464-8AB7-D4E4BAC0B00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29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3067810-8282-4B8F-93B0-8DE7DD8170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0310" y="499448"/>
            <a:ext cx="11252199" cy="707014"/>
          </a:xfrm>
        </p:spPr>
        <p:txBody>
          <a:bodyPr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What happens if a student loses network connection in the middle of a test?</a:t>
            </a:r>
            <a:endParaRPr lang="en-US" sz="2400" b="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5" name="Picture 25" descr="A picture containing text, device, screenshot&#10;&#10;Description automatically generated">
            <a:extLst>
              <a:ext uri="{FF2B5EF4-FFF2-40B4-BE49-F238E27FC236}">
                <a16:creationId xmlns:a16="http://schemas.microsoft.com/office/drawing/2014/main" id="{1F99C847-3294-40DC-ACB5-8A3B50DFB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463" y="1453023"/>
            <a:ext cx="1276042" cy="1002275"/>
          </a:xfrm>
          <a:prstGeom prst="rect">
            <a:avLst/>
          </a:prstGeom>
        </p:spPr>
      </p:pic>
      <p:pic>
        <p:nvPicPr>
          <p:cNvPr id="26" name="Picture 26" descr="Chart, bubble chart&#10;&#10;Description automatically generated">
            <a:extLst>
              <a:ext uri="{FF2B5EF4-FFF2-40B4-BE49-F238E27FC236}">
                <a16:creationId xmlns:a16="http://schemas.microsoft.com/office/drawing/2014/main" id="{8A0D7393-71C9-4C64-8EBE-687E190C3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5497" y="1203742"/>
            <a:ext cx="8286135" cy="1414808"/>
          </a:xfrm>
          <a:prstGeom prst="rect">
            <a:avLst/>
          </a:prstGeom>
        </p:spPr>
      </p:pic>
      <p:pic>
        <p:nvPicPr>
          <p:cNvPr id="27" name="Picture 27" descr="Shape&#10;&#10;Description automatically generated">
            <a:extLst>
              <a:ext uri="{FF2B5EF4-FFF2-40B4-BE49-F238E27FC236}">
                <a16:creationId xmlns:a16="http://schemas.microsoft.com/office/drawing/2014/main" id="{50C2D907-F521-48D9-8631-2C763CBDAC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014" y="2934460"/>
            <a:ext cx="9576617" cy="1566722"/>
          </a:xfrm>
          <a:prstGeom prst="rect">
            <a:avLst/>
          </a:prstGeom>
        </p:spPr>
      </p:pic>
      <p:pic>
        <p:nvPicPr>
          <p:cNvPr id="28" name="Picture 28">
            <a:extLst>
              <a:ext uri="{FF2B5EF4-FFF2-40B4-BE49-F238E27FC236}">
                <a16:creationId xmlns:a16="http://schemas.microsoft.com/office/drawing/2014/main" id="{E78D56C0-3A7B-4883-8586-C36A331111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852" y="3718566"/>
            <a:ext cx="3591232" cy="1424190"/>
          </a:xfrm>
          <a:prstGeom prst="rect">
            <a:avLst/>
          </a:prstGeom>
        </p:spPr>
      </p:pic>
      <p:pic>
        <p:nvPicPr>
          <p:cNvPr id="29" name="Picture 2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26DB397-2A27-4C28-BAC0-F5612F24F9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013" y="5213150"/>
            <a:ext cx="9650361" cy="1556764"/>
          </a:xfrm>
          <a:prstGeom prst="rect">
            <a:avLst/>
          </a:prstGeom>
        </p:spPr>
      </p:pic>
      <p:pic>
        <p:nvPicPr>
          <p:cNvPr id="30" name="Picture 30" descr="Graphical user interface, text, application, chat or text message, icon&#10;&#10;Description automatically generated">
            <a:extLst>
              <a:ext uri="{FF2B5EF4-FFF2-40B4-BE49-F238E27FC236}">
                <a16:creationId xmlns:a16="http://schemas.microsoft.com/office/drawing/2014/main" id="{2F7FF85B-DF88-4527-BED3-DC3A8B6588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9437" y="5821772"/>
            <a:ext cx="1276964" cy="954035"/>
          </a:xfrm>
          <a:prstGeom prst="rect">
            <a:avLst/>
          </a:prstGeom>
        </p:spPr>
      </p:pic>
      <p:pic>
        <p:nvPicPr>
          <p:cNvPr id="10" name="Picture 9" descr="/Volumes/Creative/eMetric/Logo/eMetric-Logo.png">
            <a:extLst>
              <a:ext uri="{FF2B5EF4-FFF2-40B4-BE49-F238E27FC236}">
                <a16:creationId xmlns:a16="http://schemas.microsoft.com/office/drawing/2014/main" id="{89AC6A7E-B18E-4A2C-BDF7-71D3D5072E8B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10073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150BC6CB-CC16-4D51-BC0C-115856CB1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206" y="2252071"/>
            <a:ext cx="6418006" cy="4602986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3067810-8282-4B8F-93B0-8DE7DD8170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0900" y="611479"/>
            <a:ext cx="10490200" cy="707014"/>
          </a:xfrm>
        </p:spPr>
        <p:txBody>
          <a:bodyPr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What if a student finishes a test but has no network connection?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3" descr="Waterfall chart&#10;&#10;Description automatically generated">
            <a:extLst>
              <a:ext uri="{FF2B5EF4-FFF2-40B4-BE49-F238E27FC236}">
                <a16:creationId xmlns:a16="http://schemas.microsoft.com/office/drawing/2014/main" id="{8B28A621-1FA4-4397-BB06-D0CB1F254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206" y="1711341"/>
            <a:ext cx="3898490" cy="2366062"/>
          </a:xfrm>
          <a:prstGeom prst="rect">
            <a:avLst/>
          </a:prstGeom>
        </p:spPr>
      </p:pic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7ED60AE-5FC1-4DA9-90C3-47B82F671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9365" y="4034606"/>
            <a:ext cx="1257915" cy="12960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70564A-C66C-4296-83FA-8478BE75C11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94014"/>
            <a:ext cx="3038475" cy="23660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87F483-B5D7-4D3B-B2B6-FBA22F08FEFD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9"/>
          <a:stretch/>
        </p:blipFill>
        <p:spPr>
          <a:xfrm>
            <a:off x="1184788" y="4245483"/>
            <a:ext cx="3305554" cy="2441494"/>
          </a:xfrm>
          <a:prstGeom prst="rect">
            <a:avLst/>
          </a:prstGeom>
        </p:spPr>
      </p:pic>
      <p:pic>
        <p:nvPicPr>
          <p:cNvPr id="11" name="Picture 10" descr="/Volumes/Creative/eMetric/Logo/eMetric-Logo.png">
            <a:extLst>
              <a:ext uri="{FF2B5EF4-FFF2-40B4-BE49-F238E27FC236}">
                <a16:creationId xmlns:a16="http://schemas.microsoft.com/office/drawing/2014/main" id="{A50FABDC-0CE8-424E-A529-870C34265712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0303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152A79-48B8-46BA-9BA1-95EDCE61C5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0240" y="1330325"/>
            <a:ext cx="8851223" cy="485775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3B3B3B"/>
                </a:solidFill>
              </a:rPr>
              <a:t>Cognia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Jaimie Rissin, Senior Program Manager</a:t>
            </a:r>
          </a:p>
          <a:p>
            <a:r>
              <a:rPr lang="en-US" dirty="0">
                <a:solidFill>
                  <a:srgbClr val="3B3B3B"/>
                </a:solidFill>
              </a:rPr>
              <a:t>eMetric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Aarti Jagtap, Project Manager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Kaelee Harper, Support Center Manager</a:t>
            </a:r>
          </a:p>
          <a:p>
            <a:r>
              <a:rPr lang="en-US" dirty="0">
                <a:solidFill>
                  <a:srgbClr val="3B3B3B"/>
                </a:solidFill>
              </a:rPr>
              <a:t>MSDE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Dr. Jennifer Judkins Assistant State Superintendent DAAIT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Brianna Creed, Assessment Operations Manager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Ann Herrmann, Assessment Development Manager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Karla Bressant, Finance Section Chief/LAC for LEA 24 Schools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Pauline Carey, Program Specialist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Paul Katula, Scoring Specialist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Tamara Lewis, State Test Security Officer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Jeremy Haack, Science Specialist</a:t>
            </a:r>
          </a:p>
          <a:p>
            <a:pPr marL="457200" indent="-457200"/>
            <a:r>
              <a:rPr lang="en-US" dirty="0">
                <a:solidFill>
                  <a:srgbClr val="3B3B3B"/>
                </a:solidFill>
              </a:rPr>
              <a:t>New </a:t>
            </a:r>
            <a:r>
              <a:rPr lang="en-US" dirty="0"/>
              <a:t>LACs</a:t>
            </a:r>
          </a:p>
          <a:p>
            <a:pPr marL="1028700" lvl="1" indent="-342900"/>
            <a:r>
              <a:rPr lang="en-US" dirty="0"/>
              <a:t>Welcome!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3B3B3B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07268-3375-48FE-B46A-E2BBFF7589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Staff Introductions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19219F-5495-4A77-8423-76E2997F9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48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3D3532-7486-4998-9050-CF50DA3239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b="1" dirty="0">
                <a:latin typeface="Arial"/>
                <a:cs typeface="Arial"/>
              </a:rPr>
              <a:t>Loss of Network Connectivity Procedure Summary</a:t>
            </a:r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 sz="2400" dirty="0">
                <a:latin typeface="Arial"/>
                <a:cs typeface="Arial"/>
              </a:rPr>
              <a:t>If a student loses network connectivity in the middle of a test: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1800" dirty="0">
                <a:latin typeface="Arial"/>
                <a:cs typeface="Arial"/>
              </a:rPr>
              <a:t>Keep testing on that device.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1800" dirty="0">
                <a:latin typeface="Arial"/>
                <a:cs typeface="Arial"/>
              </a:rPr>
              <a:t>Test content and responses are stored securely on the test device.</a:t>
            </a:r>
            <a:endParaRPr lang="en-US" sz="1800" dirty="0"/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1800" dirty="0">
                <a:latin typeface="Arial"/>
                <a:cs typeface="Arial"/>
              </a:rPr>
              <a:t>Responses will be sent when network is restored.</a:t>
            </a:r>
            <a:endParaRPr lang="en-US" sz="1800" dirty="0"/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 sz="2400" dirty="0">
                <a:latin typeface="Arial"/>
                <a:cs typeface="Arial"/>
              </a:rPr>
              <a:t>If student finishes and is ready to turn in test prior to network being restored: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1800" dirty="0">
                <a:latin typeface="Arial"/>
                <a:cs typeface="Arial"/>
              </a:rPr>
              <a:t>Allow student to turn in test.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1800" dirty="0">
                <a:latin typeface="Arial"/>
                <a:cs typeface="Arial"/>
              </a:rPr>
              <a:t>Acknowledge the Offline Warning Message.</a:t>
            </a:r>
            <a:endParaRPr lang="en-US" sz="1800" dirty="0"/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1800" dirty="0">
                <a:latin typeface="Arial"/>
                <a:cs typeface="Arial"/>
              </a:rPr>
              <a:t>Record the exact device the student is testing on.</a:t>
            </a:r>
            <a:endParaRPr lang="en-US" sz="1800" dirty="0"/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1800" dirty="0">
                <a:latin typeface="Arial"/>
                <a:cs typeface="Arial"/>
              </a:rPr>
              <a:t>Ensure no network management tools or system maintenance will alter that devices files or configuration.</a:t>
            </a:r>
            <a:endParaRPr lang="en-US" sz="1800" dirty="0"/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1800" dirty="0">
                <a:latin typeface="Arial"/>
                <a:cs typeface="Arial"/>
              </a:rPr>
              <a:t>When network connectivity is restored, return to that exact device and relaunch the kiosk.</a:t>
            </a:r>
            <a:endParaRPr lang="en-US" sz="1800" dirty="0"/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 sz="2400" dirty="0">
                <a:latin typeface="Arial"/>
                <a:cs typeface="Arial"/>
              </a:rPr>
              <a:t>If you are unsure of the status of the student responses, call the help desk.</a:t>
            </a: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1A1A1A"/>
              </a:solidFill>
            </a:endParaRPr>
          </a:p>
          <a:p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1617F-5493-4010-A0C1-21687F25B2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HSA Kiosk Test Integrity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/Volumes/Creative/eMetric/Logo/eMetric-Logo.png">
            <a:extLst>
              <a:ext uri="{FF2B5EF4-FFF2-40B4-BE49-F238E27FC236}">
                <a16:creationId xmlns:a16="http://schemas.microsoft.com/office/drawing/2014/main" id="{C35532F3-2B90-4AF5-863D-BF2771D497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29262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7CE787-C8F8-4ABE-B3B4-EDF54F7A28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Do NOT move students to a new device when experiencing technical issues if the student has begun testing.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Only move once you are sure all responses synced to servers. Not sure? Call Technical Support.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(866) 207-8804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dirty="0">
                <a:hlinkClick r:id="rId2"/>
              </a:rPr>
              <a:t>HSAhelpdesk@cognia.org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FBA31-9186-4D75-B1C1-939D93EA52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HSA Kiosk: Tech Support Notes</a:t>
            </a:r>
          </a:p>
        </p:txBody>
      </p:sp>
      <p:pic>
        <p:nvPicPr>
          <p:cNvPr id="5" name="Picture 4" descr="/Volumes/Creative/eMetric/Logo/eMetric-Logo.png">
            <a:extLst>
              <a:ext uri="{FF2B5EF4-FFF2-40B4-BE49-F238E27FC236}">
                <a16:creationId xmlns:a16="http://schemas.microsoft.com/office/drawing/2014/main" id="{FF9A967C-9040-4F60-821A-147EE2401C7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9796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DBB422-3821-4E0C-9CCB-70DEAC2B5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Logging In to the Kiosk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Entering a Session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Options page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Directions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Testing Interface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Review and Turn In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rgbClr val="3B3B3B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rgbClr val="3B3B3B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92320-BAD4-4C54-A1BF-E5264AD2D6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HSA Kiosk Demo</a:t>
            </a:r>
          </a:p>
        </p:txBody>
      </p:sp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CDB3B29A-AE36-47FA-ABC2-2D7C5A57B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48" y="3614521"/>
            <a:ext cx="2906352" cy="2906352"/>
          </a:xfrm>
          <a:prstGeom prst="rect">
            <a:avLst/>
          </a:prstGeom>
        </p:spPr>
      </p:pic>
      <p:pic>
        <p:nvPicPr>
          <p:cNvPr id="6" name="Picture 5" descr="/Volumes/Creative/eMetric/Logo/eMetric-Logo.png">
            <a:extLst>
              <a:ext uri="{FF2B5EF4-FFF2-40B4-BE49-F238E27FC236}">
                <a16:creationId xmlns:a16="http://schemas.microsoft.com/office/drawing/2014/main" id="{F00578EE-8805-44CA-9761-B31709E0DC1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23750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Passwords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2389"/>
              </p:ext>
            </p:extLst>
          </p:nvPr>
        </p:nvGraphicFramePr>
        <p:xfrm>
          <a:off x="1047602" y="1772353"/>
          <a:ext cx="10122195" cy="218926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59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0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1419">
                <a:tc>
                  <a:txBody>
                    <a:bodyPr/>
                    <a:lstStyle/>
                    <a:p>
                      <a:r>
                        <a:rPr lang="en-US" sz="2000" dirty="0"/>
                        <a:t>Type of Password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Utilization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Entered By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45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3B3B3B"/>
                          </a:solidFill>
                        </a:rPr>
                        <a:t>Student</a:t>
                      </a:r>
                      <a:r>
                        <a:rPr lang="en-US" sz="2000" baseline="0" dirty="0">
                          <a:solidFill>
                            <a:srgbClr val="3B3B3B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rgbClr val="3B3B3B"/>
                          </a:solidFill>
                        </a:rPr>
                        <a:t>Password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3B3B3B"/>
                          </a:solidFill>
                        </a:rPr>
                        <a:t>Used to log the student into the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3B3B3B"/>
                          </a:solidFill>
                        </a:rPr>
                        <a:t>Student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393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3B3B3B"/>
                          </a:solidFill>
                        </a:rPr>
                        <a:t>Session</a:t>
                      </a:r>
                      <a:r>
                        <a:rPr lang="en-US" sz="2000" baseline="0" dirty="0">
                          <a:solidFill>
                            <a:srgbClr val="3B3B3B"/>
                          </a:solidFill>
                        </a:rPr>
                        <a:t> Access Code</a:t>
                      </a:r>
                      <a:endParaRPr lang="en-US" sz="2000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3B3B3B"/>
                          </a:solidFill>
                        </a:rPr>
                        <a:t>Used to log the student into the session of the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3B3B3B"/>
                          </a:solidFill>
                        </a:rPr>
                        <a:t>Student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 descr="/Volumes/Creative/eMetric/Logo/eMetric-Logo.png">
            <a:extLst>
              <a:ext uri="{FF2B5EF4-FFF2-40B4-BE49-F238E27FC236}">
                <a16:creationId xmlns:a16="http://schemas.microsoft.com/office/drawing/2014/main" id="{0DE8A59B-D299-4880-B1B7-0BE7417C18A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0917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4AF2A3-5EC6-4437-81BC-68D89C708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48638" y="1703449"/>
            <a:ext cx="7720123" cy="469951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3B3B3B"/>
                </a:solidFill>
              </a:rPr>
              <a:t>All test and student information </a:t>
            </a:r>
          </a:p>
          <a:p>
            <a:pPr algn="ctr"/>
            <a:r>
              <a:rPr lang="en-US" b="1" dirty="0">
                <a:solidFill>
                  <a:srgbClr val="3B3B3B"/>
                </a:solidFill>
              </a:rPr>
              <a:t>will be cleared out from the HSA Portal </a:t>
            </a:r>
          </a:p>
          <a:p>
            <a:pPr algn="ctr"/>
            <a:r>
              <a:rPr lang="en-US" b="1" dirty="0">
                <a:solidFill>
                  <a:srgbClr val="3B3B3B"/>
                </a:solidFill>
              </a:rPr>
              <a:t>at the end of each test administration </a:t>
            </a:r>
          </a:p>
          <a:p>
            <a:pPr algn="ctr"/>
            <a:r>
              <a:rPr lang="en-US" b="1" dirty="0">
                <a:solidFill>
                  <a:srgbClr val="3B3B3B"/>
                </a:solidFill>
              </a:rPr>
              <a:t>to provide a “clean slate” for the </a:t>
            </a:r>
          </a:p>
          <a:p>
            <a:pPr algn="ctr"/>
            <a:r>
              <a:rPr lang="en-US" b="1" dirty="0">
                <a:solidFill>
                  <a:srgbClr val="3B3B3B"/>
                </a:solidFill>
              </a:rPr>
              <a:t>next testing administration.</a:t>
            </a:r>
          </a:p>
          <a:p>
            <a:pPr algn="ctr"/>
            <a:endParaRPr lang="en-US" b="1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BE884-A2E2-43DB-8634-5FC207EEB9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Important Reminder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92363-13F5-4E30-A157-B11A80B77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362" y="337127"/>
            <a:ext cx="1540466" cy="154046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" name="Picture 5" descr="/Volumes/Creative/eMetric/Logo/eMetric-Logo.png">
            <a:extLst>
              <a:ext uri="{FF2B5EF4-FFF2-40B4-BE49-F238E27FC236}">
                <a16:creationId xmlns:a16="http://schemas.microsoft.com/office/drawing/2014/main" id="{71559969-2432-4D7F-B4F9-B061F538AF4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6346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47CCB0-0F5B-4043-A688-EF174EFB52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3B3B3B"/>
                </a:solidFill>
              </a:rPr>
              <a:t>During operational testing window, </a:t>
            </a:r>
          </a:p>
          <a:p>
            <a:pPr algn="ctr"/>
            <a:r>
              <a:rPr lang="en-US" b="1" dirty="0">
                <a:solidFill>
                  <a:srgbClr val="3B3B3B"/>
                </a:solidFill>
              </a:rPr>
              <a:t>the hours between which LACs and STCs </a:t>
            </a:r>
          </a:p>
          <a:p>
            <a:pPr algn="ctr"/>
            <a:r>
              <a:rPr lang="en-US" b="1" dirty="0">
                <a:solidFill>
                  <a:srgbClr val="3B3B3B"/>
                </a:solidFill>
              </a:rPr>
              <a:t>can perform bulk upload of files are…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995D0-F6F5-4084-9A42-E6BEAB8E94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Important Reminder 2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F4C37B5-5B19-4537-86DB-4772630E37B6}"/>
              </a:ext>
            </a:extLst>
          </p:cNvPr>
          <p:cNvSpPr/>
          <p:nvPr/>
        </p:nvSpPr>
        <p:spPr>
          <a:xfrm>
            <a:off x="3512820" y="2984530"/>
            <a:ext cx="5166360" cy="2788920"/>
          </a:xfrm>
          <a:prstGeom prst="cloudCallout">
            <a:avLst>
              <a:gd name="adj1" fmla="val 64528"/>
              <a:gd name="adj2" fmla="val 532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3:00 PM EST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5:30 AM EST</a:t>
            </a:r>
          </a:p>
        </p:txBody>
      </p:sp>
      <p:pic>
        <p:nvPicPr>
          <p:cNvPr id="6" name="Picture 5" descr="/Volumes/Creative/eMetric/Logo/eMetric-Logo.png">
            <a:extLst>
              <a:ext uri="{FF2B5EF4-FFF2-40B4-BE49-F238E27FC236}">
                <a16:creationId xmlns:a16="http://schemas.microsoft.com/office/drawing/2014/main" id="{1604DCE3-E55A-494C-877A-2D4663D53C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46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19F91A-0E63-467D-B1DE-1634D0527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During the operational testing window, LACs and STCs can still </a:t>
            </a:r>
            <a:r>
              <a:rPr lang="en-US" u="sng" dirty="0">
                <a:solidFill>
                  <a:srgbClr val="3B3B3B"/>
                </a:solidFill>
              </a:rPr>
              <a:t>manually</a:t>
            </a:r>
            <a:r>
              <a:rPr lang="en-US" dirty="0">
                <a:solidFill>
                  <a:srgbClr val="3B3B3B"/>
                </a:solidFill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add/edit students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create/edit classes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create/edit portal users</a:t>
            </a:r>
          </a:p>
          <a:p>
            <a:endParaRPr lang="en-US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769AD-6BF7-4520-B0C8-2BE58AB85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Important Reminder 3</a:t>
            </a:r>
          </a:p>
        </p:txBody>
      </p:sp>
      <p:pic>
        <p:nvPicPr>
          <p:cNvPr id="5" name="Picture 4" descr="/Volumes/Creative/eMetric/Logo/eMetric-Logo.png">
            <a:extLst>
              <a:ext uri="{FF2B5EF4-FFF2-40B4-BE49-F238E27FC236}">
                <a16:creationId xmlns:a16="http://schemas.microsoft.com/office/drawing/2014/main" id="{89A864F8-B6AC-450B-82CC-97BD074736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15679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F95EA4-3F90-4419-908E-BB6FC351FB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A new column is added to show user role on the Users listing page in the portal.</a:t>
            </a:r>
          </a:p>
          <a:p>
            <a:endParaRPr lang="en-US" sz="2400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443EE-0147-4639-8B57-05A9561B8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What’s new for Early Fall 2021 HS MISA Administration?</a:t>
            </a:r>
          </a:p>
        </p:txBody>
      </p:sp>
      <p:pic>
        <p:nvPicPr>
          <p:cNvPr id="6" name="Picture 5" descr="/Volumes/Creative/eMetric/Logo/eMetric-Logo.png">
            <a:extLst>
              <a:ext uri="{FF2B5EF4-FFF2-40B4-BE49-F238E27FC236}">
                <a16:creationId xmlns:a16="http://schemas.microsoft.com/office/drawing/2014/main" id="{1381B890-B831-4775-A657-E4502519BF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A6DAE6-3E3A-41C1-BDF2-8242F2A1E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58" y="2177144"/>
            <a:ext cx="11079471" cy="40109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8463F7-6A02-4CF0-9006-1A846B2DE4FD}"/>
              </a:ext>
            </a:extLst>
          </p:cNvPr>
          <p:cNvSpPr/>
          <p:nvPr/>
        </p:nvSpPr>
        <p:spPr>
          <a:xfrm>
            <a:off x="8206740" y="3759200"/>
            <a:ext cx="2228850" cy="27616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274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F95EA4-3F90-4419-908E-BB6FC351FB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Proctor password will not be required for Early Fall 2021 in-person testing and remote testing.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A browser based remote testing will be offered for students taking the test remotely. 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B3B3B"/>
                </a:solidFill>
              </a:rPr>
              <a:t>A new program ‘HSA Remote’ is created to support remote testing.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Use Test Status Export in lieu of Student Tracking Form for in-person testing and remote testing.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443EE-0147-4639-8B57-05A9561B8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What’s new for Early Fall 2021 HS MISA Administration?</a:t>
            </a:r>
          </a:p>
        </p:txBody>
      </p:sp>
      <p:pic>
        <p:nvPicPr>
          <p:cNvPr id="6" name="Picture 5" descr="/Volumes/Creative/eMetric/Logo/eMetric-Logo.png">
            <a:extLst>
              <a:ext uri="{FF2B5EF4-FFF2-40B4-BE49-F238E27FC236}">
                <a16:creationId xmlns:a16="http://schemas.microsoft.com/office/drawing/2014/main" id="{1381B890-B831-4775-A657-E4502519BF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3053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FA070-E254-4BCA-9713-422984A6B2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Short Break!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836A78-AFC9-49B7-8205-6B6BBD1F65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0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BF9A2B-0E8A-4B60-8EBB-2E8A6C9B5D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Updates from MSDE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HS MISA</a:t>
            </a:r>
          </a:p>
          <a:p>
            <a:pPr marL="1143000" lvl="1" indent="-457200"/>
            <a:endParaRPr lang="en-US" dirty="0">
              <a:solidFill>
                <a:srgbClr val="3B3B3B"/>
              </a:solidFill>
            </a:endParaRPr>
          </a:p>
          <a:p>
            <a:r>
              <a:rPr lang="en-US" dirty="0">
                <a:solidFill>
                  <a:srgbClr val="3B3B3B"/>
                </a:solidFill>
              </a:rPr>
              <a:t>Key Dates Document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Posted on Maryland Help &amp; Support Site </a:t>
            </a:r>
          </a:p>
          <a:p>
            <a:pPr lvl="1" indent="0">
              <a:buNone/>
            </a:pPr>
            <a:endParaRPr lang="en-US" dirty="0">
              <a:solidFill>
                <a:srgbClr val="3B3B3B"/>
              </a:solidFill>
              <a:hlinkClick r:id="rId3"/>
            </a:endParaRPr>
          </a:p>
          <a:p>
            <a:pPr lvl="2" indent="0">
              <a:buNone/>
            </a:pPr>
            <a:r>
              <a:rPr lang="en-US" dirty="0">
                <a:solidFill>
                  <a:srgbClr val="3B3B3B"/>
                </a:solidFill>
                <a:hlinkClick r:id="rId3"/>
              </a:rPr>
              <a:t>https://maryland.onlinehelp.cognia.org/wp-content/uploads/sites/15/2021/05/Maryland_HSA_Key_Dates_External_21-22_1.0.pdf</a:t>
            </a:r>
            <a:endParaRPr lang="en-US" dirty="0">
              <a:solidFill>
                <a:srgbClr val="3B3B3B"/>
              </a:solidFill>
            </a:endParaRPr>
          </a:p>
          <a:p>
            <a:pPr lvl="1" indent="0">
              <a:buNone/>
            </a:pPr>
            <a:endParaRPr lang="en-US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61159-692D-46E5-8EE0-8B0C96F5FE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Assessment Updates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41DE6-A23F-4E9B-B8AC-7986B05C9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782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A6FA4-586A-44A6-AC47-64AA91B6D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Maryland HSA Online Testing System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671357-5BAA-483D-9AD0-5E3A45FB0A81}"/>
              </a:ext>
            </a:extLst>
          </p:cNvPr>
          <p:cNvGraphicFramePr>
            <a:graphicFrameLocks/>
          </p:cNvGraphicFramePr>
          <p:nvPr/>
        </p:nvGraphicFramePr>
        <p:xfrm>
          <a:off x="1677918" y="1254211"/>
          <a:ext cx="8855214" cy="511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/Volumes/Creative/eMetric/Logo/eMetric-Logo.png">
            <a:extLst>
              <a:ext uri="{FF2B5EF4-FFF2-40B4-BE49-F238E27FC236}">
                <a16:creationId xmlns:a16="http://schemas.microsoft.com/office/drawing/2014/main" id="{D6EF332B-7FE1-4843-A6DC-8F1541A12C2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CE2544-07AA-420F-8D45-2B5724E4210D}"/>
              </a:ext>
            </a:extLst>
          </p:cNvPr>
          <p:cNvSpPr/>
          <p:nvPr/>
        </p:nvSpPr>
        <p:spPr>
          <a:xfrm>
            <a:off x="8553565" y="2438801"/>
            <a:ext cx="2045478" cy="2750419"/>
          </a:xfrm>
          <a:prstGeom prst="rect">
            <a:avLst/>
          </a:prstGeom>
          <a:noFill/>
          <a:ln w="762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8718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19F91A-0E63-467D-B1DE-1634D0527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The Early Fall 2021 HS MISA remote test will be taken on a browser.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LSS can determine which students should participate in remote testing.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Offing the remote test administration is an option; LSS may elect to use this model at their own discretion.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TAs and proctors should only administer and monitor one session at a time</a:t>
            </a:r>
          </a:p>
          <a:p>
            <a:pPr lvl="1" indent="0">
              <a:buNone/>
            </a:pPr>
            <a:endParaRPr lang="en-US" sz="1600" i="1" dirty="0">
              <a:solidFill>
                <a:srgbClr val="3B3B3B"/>
              </a:solidFill>
            </a:endParaRPr>
          </a:p>
          <a:p>
            <a:endParaRPr lang="en-US" sz="1800" i="1" dirty="0">
              <a:solidFill>
                <a:srgbClr val="3B3B3B"/>
              </a:solidFill>
            </a:endParaRPr>
          </a:p>
          <a:p>
            <a:pPr lvl="1" indent="0">
              <a:buNone/>
            </a:pPr>
            <a:endParaRPr lang="en-US" dirty="0">
              <a:solidFill>
                <a:srgbClr val="3B3B3B"/>
              </a:solidFill>
            </a:endParaRPr>
          </a:p>
          <a:p>
            <a:pPr marL="1143000" lvl="1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769AD-6BF7-4520-B0C8-2BE58AB85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HSA Browser Remote Testing: Overview</a:t>
            </a:r>
          </a:p>
        </p:txBody>
      </p:sp>
      <p:pic>
        <p:nvPicPr>
          <p:cNvPr id="5" name="Picture 4" descr="/Volumes/Creative/eMetric/Logo/eMetric-Logo.png">
            <a:extLst>
              <a:ext uri="{FF2B5EF4-FFF2-40B4-BE49-F238E27FC236}">
                <a16:creationId xmlns:a16="http://schemas.microsoft.com/office/drawing/2014/main" id="{89A864F8-B6AC-450B-82CC-97BD074736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28418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19F91A-0E63-467D-B1DE-1634D0527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The remote test mirrors the in-person test.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Same number of items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One session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60 minutes</a:t>
            </a:r>
          </a:p>
          <a:p>
            <a:pPr lvl="1" indent="0">
              <a:buNone/>
            </a:pPr>
            <a:endParaRPr lang="en-US" sz="1600" i="1" dirty="0">
              <a:solidFill>
                <a:srgbClr val="3B3B3B"/>
              </a:solidFill>
            </a:endParaRPr>
          </a:p>
          <a:p>
            <a:endParaRPr lang="en-US" sz="1800" i="1" dirty="0">
              <a:solidFill>
                <a:srgbClr val="3B3B3B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Browser Specifications*: 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Chrome™ 91 or newer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Firefox® 89 or newer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Microsoft Edge™ 91 or newer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Safari® 14 or newer</a:t>
            </a:r>
          </a:p>
          <a:p>
            <a:pPr lvl="1" indent="0">
              <a:buNone/>
            </a:pPr>
            <a:endParaRPr lang="en-US" dirty="0">
              <a:solidFill>
                <a:srgbClr val="3B3B3B"/>
              </a:solidFill>
            </a:endParaRPr>
          </a:p>
          <a:p>
            <a:pPr marL="1143000" lvl="1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769AD-6BF7-4520-B0C8-2BE58AB85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HSA Browser Remote Testing: Test Specifications</a:t>
            </a:r>
          </a:p>
        </p:txBody>
      </p:sp>
      <p:pic>
        <p:nvPicPr>
          <p:cNvPr id="5" name="Picture 4" descr="/Volumes/Creative/eMetric/Logo/eMetric-Logo.png">
            <a:extLst>
              <a:ext uri="{FF2B5EF4-FFF2-40B4-BE49-F238E27FC236}">
                <a16:creationId xmlns:a16="http://schemas.microsoft.com/office/drawing/2014/main" id="{89A864F8-B6AC-450B-82CC-97BD074736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35556D-8087-4799-B3BA-E261938BA2CC}"/>
              </a:ext>
            </a:extLst>
          </p:cNvPr>
          <p:cNvSpPr txBox="1"/>
          <p:nvPr/>
        </p:nvSpPr>
        <p:spPr>
          <a:xfrm>
            <a:off x="625311" y="5952781"/>
            <a:ext cx="6093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0">
              <a:buNone/>
            </a:pPr>
            <a:r>
              <a:rPr lang="en-US" sz="1400" i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*Please refer to the Technology Guidelines posted on the Help &amp; Support website for latest updates.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95DEE4A7-D749-418B-BFC3-291F46A0EDFF}"/>
              </a:ext>
            </a:extLst>
          </p:cNvPr>
          <p:cNvSpPr/>
          <p:nvPr/>
        </p:nvSpPr>
        <p:spPr>
          <a:xfrm>
            <a:off x="7171509" y="3135086"/>
            <a:ext cx="4297680" cy="2392589"/>
          </a:xfrm>
          <a:prstGeom prst="cloudCallout">
            <a:avLst>
              <a:gd name="adj1" fmla="val 52392"/>
              <a:gd name="adj2" fmla="val 5903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Students should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use browser in private or incognito mode.</a:t>
            </a:r>
          </a:p>
        </p:txBody>
      </p:sp>
    </p:spTree>
    <p:extLst>
      <p:ext uri="{BB962C8B-B14F-4D97-AF65-F5344CB8AC3E}">
        <p14:creationId xmlns:p14="http://schemas.microsoft.com/office/powerpoint/2010/main" val="1715310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19F91A-0E63-467D-B1DE-1634D0527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The following embedded accessibility features will be available for some students when taking the remote test: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Color Contrast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Text-to-Speech (TTS)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i="1" dirty="0"/>
              <a:t>Please note that TTS on browsers is partially supported.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Students requiring TTS when remote testing, will be required to use Google Chrome browser or Microsoft Chromium-based Edge browser. </a:t>
            </a:r>
            <a:r>
              <a:rPr lang="en-US" i="1" dirty="0"/>
              <a:t>Please note that accessibility features should be assigned to students via the accommodations file and be aligned with accessibility features embedded in a student’s daily instruction. </a:t>
            </a:r>
          </a:p>
          <a:p>
            <a:pPr lvl="1" indent="0">
              <a:buNone/>
            </a:pPr>
            <a:endParaRPr lang="en-US" dirty="0">
              <a:solidFill>
                <a:srgbClr val="3B3B3B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Students requiring any other accessibility features and/or accommodations will be required to take the test in-person using kiosk.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769AD-6BF7-4520-B0C8-2BE58AB85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HSA Browser Remote Testing: Student Accommodations</a:t>
            </a:r>
          </a:p>
        </p:txBody>
      </p:sp>
      <p:pic>
        <p:nvPicPr>
          <p:cNvPr id="5" name="Picture 4" descr="/Volumes/Creative/eMetric/Logo/eMetric-Logo.png">
            <a:extLst>
              <a:ext uri="{FF2B5EF4-FFF2-40B4-BE49-F238E27FC236}">
                <a16:creationId xmlns:a16="http://schemas.microsoft.com/office/drawing/2014/main" id="{89A864F8-B6AC-450B-82CC-97BD074736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01392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19F91A-0E63-467D-B1DE-1634D0527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Develop plans to remote test during the Early Fall 2021 HS MISA administration test window.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Identify appropriate Test Administrators (TAs) to monitor remote tests.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200" i="1" dirty="0">
                <a:solidFill>
                  <a:srgbClr val="3B3B3B"/>
                </a:solidFill>
              </a:rPr>
              <a:t>MSDE recommends that LSS train a designated team of TAs for the remote test  rather than training all TAs in all administration models. </a:t>
            </a:r>
            <a:endParaRPr lang="en-US" sz="2200" dirty="0">
              <a:solidFill>
                <a:srgbClr val="3B3B3B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Provide training to </a:t>
            </a:r>
            <a:r>
              <a:rPr lang="en-US" sz="2400" dirty="0" err="1">
                <a:solidFill>
                  <a:srgbClr val="3B3B3B"/>
                </a:solidFill>
              </a:rPr>
              <a:t>TAs.</a:t>
            </a:r>
            <a:endParaRPr lang="en-US" sz="2400" dirty="0">
              <a:solidFill>
                <a:srgbClr val="3B3B3B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Create accounts for TAs in the portal to administer remote tests.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Communicate remote testing intentions and requirements to students and parents.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Ensure that remote test takers have the remote test ancillary resources and are prepared to test prior to attending their assigned test session. </a:t>
            </a:r>
          </a:p>
          <a:p>
            <a:endParaRPr lang="en-US" sz="2400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769AD-6BF7-4520-B0C8-2BE58AB85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LAC &amp; STC: Responsibilities</a:t>
            </a:r>
          </a:p>
        </p:txBody>
      </p:sp>
      <p:pic>
        <p:nvPicPr>
          <p:cNvPr id="5" name="Picture 4" descr="/Volumes/Creative/eMetric/Logo/eMetric-Logo.png">
            <a:extLst>
              <a:ext uri="{FF2B5EF4-FFF2-40B4-BE49-F238E27FC236}">
                <a16:creationId xmlns:a16="http://schemas.microsoft.com/office/drawing/2014/main" id="{89A864F8-B6AC-450B-82CC-97BD074736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0806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19F91A-0E63-467D-B1DE-1634D0527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Create separate classes (proctoring groups) for remote test takers.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Create test sessions by scheduling classes (proctoring groups) for remote tests.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Create each student’s testing ticket and disseminate to students via a LSS determined secure system.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Ensure that a parallel meeting has been set up for each test session using the LSS approved distance learning software.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Ensure that all students scheduled for each test session also receive the invitation to the parallel meeting with their assigned TA.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After the remote testing session, export a Test Status report from the portal to mark students’ participation.</a:t>
            </a:r>
          </a:p>
          <a:p>
            <a:endParaRPr lang="en-US" sz="2400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769AD-6BF7-4520-B0C8-2BE58AB85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LAC &amp; STC: Responsibilities (continued)</a:t>
            </a:r>
          </a:p>
        </p:txBody>
      </p:sp>
      <p:pic>
        <p:nvPicPr>
          <p:cNvPr id="5" name="Picture 4" descr="/Volumes/Creative/eMetric/Logo/eMetric-Logo.png">
            <a:extLst>
              <a:ext uri="{FF2B5EF4-FFF2-40B4-BE49-F238E27FC236}">
                <a16:creationId xmlns:a16="http://schemas.microsoft.com/office/drawing/2014/main" id="{89A864F8-B6AC-450B-82CC-97BD074736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2277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19F91A-0E63-467D-B1DE-1634D0527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Ensure that a parallel meeting with the class (proctoring group) has been scheduled for the test session.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Read test instructions over the audio of the distance learning software.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View Test Session Details to monitor students’ test status.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Assist students during remote testing over the audio call or chat functionality of the district approved distance learning software.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Post the start, end, remaining test time via the chat functionality of the district approved distance learning software.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Validate the Test Status export with the STC at the conclusion of testing.</a:t>
            </a:r>
          </a:p>
          <a:p>
            <a:endParaRPr lang="en-US" sz="2400" dirty="0">
              <a:solidFill>
                <a:srgbClr val="3B3B3B"/>
              </a:solidFill>
            </a:endParaRPr>
          </a:p>
          <a:p>
            <a:endParaRPr lang="en-US" sz="2400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769AD-6BF7-4520-B0C8-2BE58AB85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Test Administrator (TA): Responsibilities</a:t>
            </a:r>
          </a:p>
        </p:txBody>
      </p:sp>
      <p:pic>
        <p:nvPicPr>
          <p:cNvPr id="5" name="Picture 4" descr="/Volumes/Creative/eMetric/Logo/eMetric-Logo.png">
            <a:extLst>
              <a:ext uri="{FF2B5EF4-FFF2-40B4-BE49-F238E27FC236}">
                <a16:creationId xmlns:a16="http://schemas.microsoft.com/office/drawing/2014/main" id="{89A864F8-B6AC-450B-82CC-97BD074736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0409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19F91A-0E63-467D-B1DE-1634D0527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Review the following support resources: 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B3B3B"/>
                </a:solidFill>
              </a:rPr>
              <a:t>HSA Remote Testing Browser User Guide, 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B3B3B"/>
                </a:solidFill>
              </a:rPr>
              <a:t>HSA STC Quick Start Scheduling Remote Test Sessions, 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B3B3B"/>
                </a:solidFill>
              </a:rPr>
              <a:t>HSA Student Quick Start Remote Testing, and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B3B3B"/>
                </a:solidFill>
              </a:rPr>
              <a:t>HSA Troubleshooting Tips for Remote Testing.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Ensure that remote test takers have received the remote test ancillary resources and are prepared to test prior to attending their assigned test session.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B3B3B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3B3B3B"/>
              </a:solidFill>
            </a:endParaRPr>
          </a:p>
          <a:p>
            <a:endParaRPr lang="en-US" sz="2400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769AD-6BF7-4520-B0C8-2BE58AB85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Test Administrator (TA): Responsibilities (continued)</a:t>
            </a:r>
          </a:p>
        </p:txBody>
      </p:sp>
      <p:pic>
        <p:nvPicPr>
          <p:cNvPr id="5" name="Picture 4" descr="/Volumes/Creative/eMetric/Logo/eMetric-Logo.png">
            <a:extLst>
              <a:ext uri="{FF2B5EF4-FFF2-40B4-BE49-F238E27FC236}">
                <a16:creationId xmlns:a16="http://schemas.microsoft.com/office/drawing/2014/main" id="{89A864F8-B6AC-450B-82CC-97BD074736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56416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19F91A-0E63-467D-B1DE-1634D0527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Ensure you meet the technology requirements to take a test remotely from home.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Ensure the room is free from distractions.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Take practice tests on a browser and device that will be used to take the Early Fall 2021 HS MISA remote test with integrity.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Ensure you have the correct test ticket login.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Keep the HSA Student QuickStart Remote Testing handy during testing.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Keep the HSA Remote Testing Troubleshooting Tips guide handy during testing.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Keep the HSA Remote Testing Browser User Guide handy during testing.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769AD-6BF7-4520-B0C8-2BE58AB85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Student: Responsibilities</a:t>
            </a:r>
          </a:p>
        </p:txBody>
      </p:sp>
      <p:pic>
        <p:nvPicPr>
          <p:cNvPr id="5" name="Picture 4" descr="/Volumes/Creative/eMetric/Logo/eMetric-Logo.png">
            <a:extLst>
              <a:ext uri="{FF2B5EF4-FFF2-40B4-BE49-F238E27FC236}">
                <a16:creationId xmlns:a16="http://schemas.microsoft.com/office/drawing/2014/main" id="{89A864F8-B6AC-450B-82CC-97BD074736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7813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769AD-6BF7-4520-B0C8-2BE58AB85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3B3B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Remote Test Ancillary Resources</a:t>
            </a:r>
            <a:endParaRPr lang="en-US" dirty="0">
              <a:solidFill>
                <a:srgbClr val="3B3B3B"/>
              </a:solidFill>
            </a:endParaRPr>
          </a:p>
        </p:txBody>
      </p:sp>
      <p:pic>
        <p:nvPicPr>
          <p:cNvPr id="5" name="Picture 4" descr="/Volumes/Creative/eMetric/Logo/eMetric-Logo.png">
            <a:extLst>
              <a:ext uri="{FF2B5EF4-FFF2-40B4-BE49-F238E27FC236}">
                <a16:creationId xmlns:a16="http://schemas.microsoft.com/office/drawing/2014/main" id="{89A864F8-B6AC-450B-82CC-97BD074736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60E0DCF-2040-4653-AC5C-FD394A8B9137}"/>
              </a:ext>
            </a:extLst>
          </p:cNvPr>
          <p:cNvSpPr txBox="1">
            <a:spLocks/>
          </p:cNvSpPr>
          <p:nvPr/>
        </p:nvSpPr>
        <p:spPr>
          <a:xfrm>
            <a:off x="1014413" y="1706793"/>
            <a:ext cx="5157787" cy="823912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554D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>
                <a:solidFill>
                  <a:srgbClr val="3B3B3B"/>
                </a:solidFill>
              </a:rPr>
              <a:t>STC/ TA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CE211B5-8211-4F8E-B22A-9327AA0EC0B0}"/>
              </a:ext>
            </a:extLst>
          </p:cNvPr>
          <p:cNvSpPr txBox="1">
            <a:spLocks/>
          </p:cNvSpPr>
          <p:nvPr/>
        </p:nvSpPr>
        <p:spPr>
          <a:xfrm>
            <a:off x="938213" y="2485002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554D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B3B3B"/>
                </a:solidFill>
              </a:rPr>
              <a:t>HSA Remote Testing Browser User Guide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B3B3B"/>
                </a:solidFill>
              </a:rPr>
              <a:t>HSA STC Quick Start Scheduling Remote Test Sessions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B3B3B"/>
                </a:solidFill>
              </a:rPr>
              <a:t>HSA Student Quick Start Remote Testing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B3B3B"/>
                </a:solidFill>
              </a:rPr>
              <a:t>HSA Troubleshooting Tips for Remote Testing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B3B3B"/>
                </a:solidFill>
              </a:rPr>
              <a:t>Essential Elements of HS MISA Remote Testing (Video)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B38CA83-6408-47BF-9C24-731A73F03389}"/>
              </a:ext>
            </a:extLst>
          </p:cNvPr>
          <p:cNvSpPr txBox="1">
            <a:spLocks/>
          </p:cNvSpPr>
          <p:nvPr/>
        </p:nvSpPr>
        <p:spPr>
          <a:xfrm>
            <a:off x="6485708" y="1706793"/>
            <a:ext cx="5183188" cy="823912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554D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>
                <a:solidFill>
                  <a:srgbClr val="3B3B3B"/>
                </a:solidFill>
              </a:rPr>
              <a:t>Students</a:t>
            </a:r>
            <a:r>
              <a:rPr lang="en-US" b="1" u="sng" dirty="0"/>
              <a:t>/ </a:t>
            </a:r>
            <a:r>
              <a:rPr lang="en-US" b="1" u="sng" dirty="0">
                <a:solidFill>
                  <a:srgbClr val="3B3B3B"/>
                </a:solidFill>
              </a:rPr>
              <a:t>Parents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259854A-98CF-4051-BDF7-AA5CDF2FFAEF}"/>
              </a:ext>
            </a:extLst>
          </p:cNvPr>
          <p:cNvSpPr txBox="1">
            <a:spLocks/>
          </p:cNvSpPr>
          <p:nvPr/>
        </p:nvSpPr>
        <p:spPr>
          <a:xfrm>
            <a:off x="6346825" y="2485571"/>
            <a:ext cx="5183188" cy="36845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eaLnBrk="1" hangingPunct="1">
              <a:lnSpc>
                <a:spcPct val="90000"/>
              </a:lnSpc>
              <a:spcBef>
                <a:spcPts val="1000"/>
              </a:spcBef>
              <a:buClr>
                <a:srgbClr val="FA554D"/>
              </a:buClr>
              <a:buFont typeface="Wingdings" panose="05000000000000000000" pitchFamily="2" charset="2"/>
              <a:buChar char="§"/>
              <a:defRPr sz="200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eaLnBrk="1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1" hangingPunct="1">
              <a:lnSpc>
                <a:spcPct val="90000"/>
              </a:lnSpc>
              <a:spcBef>
                <a:spcPts val="500"/>
              </a:spcBef>
              <a:buClr>
                <a:srgbClr val="FF554D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r>
              <a:rPr lang="en-US" dirty="0"/>
              <a:t>HSA Remote Testing Browser User Guide</a:t>
            </a:r>
          </a:p>
          <a:p>
            <a:r>
              <a:rPr lang="en-US" dirty="0"/>
              <a:t>HSA Student Quick Start Remote Testing</a:t>
            </a:r>
          </a:p>
          <a:p>
            <a:r>
              <a:rPr lang="en-US" dirty="0"/>
              <a:t>HSA Troubleshooting Tips for Remote Testing</a:t>
            </a:r>
          </a:p>
          <a:p>
            <a:r>
              <a:rPr lang="en-US" dirty="0"/>
              <a:t>Essential Elements of HS MISA Remote Testing (Video)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9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440" y="210286"/>
            <a:ext cx="8229600" cy="90932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MCAP HS MISA Timelines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650619"/>
              </p:ext>
            </p:extLst>
          </p:nvPr>
        </p:nvGraphicFramePr>
        <p:xfrm>
          <a:off x="1977390" y="1100825"/>
          <a:ext cx="8732032" cy="539433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260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1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569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2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July 13, 2021</a:t>
                      </a:r>
                    </a:p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July 14, 2021</a:t>
                      </a:r>
                    </a:p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July 15,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LAC Training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LEA 24 Training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Tech Coordinator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858294"/>
                  </a:ext>
                </a:extLst>
              </a:tr>
              <a:tr h="60287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July 19,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Help &amp; Support Site available with updated templates &amp; user guides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87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July 26 – August 6,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Pre-ID Window (orders pre-printed student ID labels for PBT)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939112"/>
                  </a:ext>
                </a:extLst>
              </a:tr>
              <a:tr h="60287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July 26 – October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Bulk upload of classes and </a:t>
                      </a:r>
                      <a:r>
                        <a:rPr lang="en-US" b="1" dirty="0">
                          <a:solidFill>
                            <a:srgbClr val="3B3B3B"/>
                          </a:solidFill>
                        </a:rPr>
                        <a:t>additional</a:t>
                      </a: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 accessibility features/ accommodations</a:t>
                      </a: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 in HSA Portal</a:t>
                      </a:r>
                      <a:endParaRPr lang="en-US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597195"/>
                  </a:ext>
                </a:extLst>
              </a:tr>
              <a:tr h="44156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August 3,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Unique accommodation requests due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471989"/>
                  </a:ext>
                </a:extLst>
              </a:tr>
              <a:tr h="8612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August 30, 2021</a:t>
                      </a:r>
                    </a:p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August 31, 2021</a:t>
                      </a:r>
                    </a:p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September 1,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LAC Refresher Training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LEA 24 Refresher Training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Tech Coordinator Refresher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16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September 6 – October 22,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Window to Create and Schedule Test Sessions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3536C3E-F687-45E7-B2DC-70472398F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1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769AD-6BF7-4520-B0C8-2BE58AB85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3600" y="210503"/>
            <a:ext cx="10490200" cy="707014"/>
          </a:xfrm>
        </p:spPr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Test Administrator Workflow: Monitoring Test via HSA Portal</a:t>
            </a:r>
          </a:p>
        </p:txBody>
      </p:sp>
      <p:pic>
        <p:nvPicPr>
          <p:cNvPr id="5" name="Picture 4" descr="/Volumes/Creative/eMetric/Logo/eMetric-Logo.png">
            <a:extLst>
              <a:ext uri="{FF2B5EF4-FFF2-40B4-BE49-F238E27FC236}">
                <a16:creationId xmlns:a16="http://schemas.microsoft.com/office/drawing/2014/main" id="{89A864F8-B6AC-450B-82CC-97BD074736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Content Placeholder 12">
            <a:extLst>
              <a:ext uri="{FF2B5EF4-FFF2-40B4-BE49-F238E27FC236}">
                <a16:creationId xmlns:a16="http://schemas.microsoft.com/office/drawing/2014/main" id="{E865B658-2BDE-4557-8E3E-7893717F3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24" y="1975824"/>
            <a:ext cx="2906352" cy="290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923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19F91A-0E63-467D-B1DE-1634D0527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5790" y="1886960"/>
            <a:ext cx="5490210" cy="485775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b="1" u="sng" dirty="0">
                <a:solidFill>
                  <a:srgbClr val="3B3B3B"/>
                </a:solidFill>
              </a:rPr>
              <a:t>On one browser tab:</a:t>
            </a:r>
            <a:r>
              <a:rPr lang="en-US" sz="2000" dirty="0">
                <a:solidFill>
                  <a:srgbClr val="3B3B3B"/>
                </a:solidFill>
              </a:rPr>
              <a:t>	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B3B3B"/>
                </a:solidFill>
              </a:rPr>
              <a:t>Navigate to the HSA Portal: </a:t>
            </a:r>
            <a:r>
              <a:rPr lang="en-US" sz="2000" dirty="0">
                <a:solidFill>
                  <a:srgbClr val="3B3B3B"/>
                </a:solidFill>
                <a:hlinkClick r:id="rId3"/>
              </a:rPr>
              <a:t>https://hsaportal.cognia.org/</a:t>
            </a:r>
            <a:r>
              <a:rPr lang="en-US" sz="2000" dirty="0">
                <a:solidFill>
                  <a:srgbClr val="3B3B3B"/>
                </a:solidFill>
              </a:rPr>
              <a:t>.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B3B3B"/>
                </a:solidFill>
              </a:rPr>
              <a:t>Navigate to the </a:t>
            </a:r>
            <a:r>
              <a:rPr lang="en-US" sz="2000" b="1" dirty="0">
                <a:solidFill>
                  <a:srgbClr val="3B3B3B"/>
                </a:solidFill>
              </a:rPr>
              <a:t>Test Sessions </a:t>
            </a:r>
            <a:r>
              <a:rPr lang="en-US" sz="2000" dirty="0">
                <a:solidFill>
                  <a:srgbClr val="3B3B3B"/>
                </a:solidFill>
              </a:rPr>
              <a:t>page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B3B3B"/>
                </a:solidFill>
              </a:rPr>
              <a:t>Select </a:t>
            </a:r>
            <a:r>
              <a:rPr lang="en-US" sz="2000" b="1" dirty="0">
                <a:solidFill>
                  <a:srgbClr val="3B3B3B"/>
                </a:solidFill>
              </a:rPr>
              <a:t>School</a:t>
            </a:r>
            <a:r>
              <a:rPr lang="en-US" sz="2000" dirty="0">
                <a:solidFill>
                  <a:srgbClr val="3B3B3B"/>
                </a:solidFill>
              </a:rPr>
              <a:t>, </a:t>
            </a:r>
            <a:r>
              <a:rPr lang="en-US" sz="2000" b="1" dirty="0">
                <a:solidFill>
                  <a:srgbClr val="3B3B3B"/>
                </a:solidFill>
              </a:rPr>
              <a:t>Subject</a:t>
            </a:r>
            <a:r>
              <a:rPr lang="en-US" sz="2000" dirty="0">
                <a:solidFill>
                  <a:srgbClr val="3B3B3B"/>
                </a:solidFill>
              </a:rPr>
              <a:t>, </a:t>
            </a:r>
            <a:r>
              <a:rPr lang="en-US" sz="2000" b="1" dirty="0">
                <a:solidFill>
                  <a:srgbClr val="3B3B3B"/>
                </a:solidFill>
              </a:rPr>
              <a:t>Program</a:t>
            </a:r>
            <a:r>
              <a:rPr lang="en-US" sz="2000" dirty="0">
                <a:solidFill>
                  <a:srgbClr val="3B3B3B"/>
                </a:solidFill>
              </a:rPr>
              <a:t>, and </a:t>
            </a:r>
            <a:r>
              <a:rPr lang="en-US" sz="2000" b="1" dirty="0">
                <a:solidFill>
                  <a:srgbClr val="3B3B3B"/>
                </a:solidFill>
              </a:rPr>
              <a:t>Test</a:t>
            </a:r>
            <a:r>
              <a:rPr lang="en-US" sz="2000" dirty="0">
                <a:solidFill>
                  <a:srgbClr val="3B3B3B"/>
                </a:solidFill>
              </a:rPr>
              <a:t> from the drop downs.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B3B3B"/>
                </a:solidFill>
              </a:rPr>
              <a:t>Find the remote testing test session that was scheduled by the LAC/STC for your class.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B3B3B"/>
                </a:solidFill>
              </a:rPr>
              <a:t>Click on </a:t>
            </a:r>
            <a:r>
              <a:rPr lang="en-US" sz="2000" b="1" dirty="0">
                <a:solidFill>
                  <a:srgbClr val="3B3B3B"/>
                </a:solidFill>
              </a:rPr>
              <a:t>View Details/Student Logins</a:t>
            </a:r>
            <a:r>
              <a:rPr lang="en-US" sz="2000" dirty="0">
                <a:solidFill>
                  <a:srgbClr val="3B3B3B"/>
                </a:solidFill>
              </a:rPr>
              <a:t> link.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B3B3B"/>
                </a:solidFill>
              </a:rPr>
              <a:t>Verify the test information, look for session access code, and verify your students.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B3B3B"/>
                </a:solidFill>
              </a:rPr>
              <a:t>Monitor students’ test status.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769AD-6BF7-4520-B0C8-2BE58AB85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3600" y="210503"/>
            <a:ext cx="10490200" cy="707014"/>
          </a:xfrm>
        </p:spPr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Test Administrator Workflow: Monitoring Test via HSA Portal</a:t>
            </a:r>
          </a:p>
        </p:txBody>
      </p:sp>
      <p:pic>
        <p:nvPicPr>
          <p:cNvPr id="5" name="Picture 4" descr="/Volumes/Creative/eMetric/Logo/eMetric-Logo.png">
            <a:extLst>
              <a:ext uri="{FF2B5EF4-FFF2-40B4-BE49-F238E27FC236}">
                <a16:creationId xmlns:a16="http://schemas.microsoft.com/office/drawing/2014/main" id="{89A864F8-B6AC-450B-82CC-97BD0747368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7EC317E-8454-48D0-8AF1-CFE31E357535}"/>
              </a:ext>
            </a:extLst>
          </p:cNvPr>
          <p:cNvSpPr txBox="1">
            <a:spLocks/>
          </p:cNvSpPr>
          <p:nvPr/>
        </p:nvSpPr>
        <p:spPr bwMode="auto">
          <a:xfrm>
            <a:off x="5886450" y="1874033"/>
            <a:ext cx="6262007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554D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b="1" u="sng" dirty="0">
                <a:solidFill>
                  <a:srgbClr val="3B3B3B"/>
                </a:solidFill>
              </a:rPr>
              <a:t>On second browser tab:</a:t>
            </a:r>
            <a:r>
              <a:rPr lang="en-US" sz="2000" dirty="0">
                <a:solidFill>
                  <a:srgbClr val="3B3B3B"/>
                </a:solidFill>
              </a:rPr>
              <a:t>	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B3B3B"/>
                </a:solidFill>
              </a:rPr>
              <a:t>Open your district/school approved distance learning software (e.g., Zoom, Google Meet).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3B3B3B"/>
                </a:solidFill>
              </a:rPr>
              <a:t>If you have an app, open the app on your device.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B3B3B"/>
                </a:solidFill>
              </a:rPr>
              <a:t>Set up an audio call with the class scheduled for the remote testing test session.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B3B3B"/>
                </a:solidFill>
              </a:rPr>
              <a:t>Ensure you have all your students joined the audio call.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B3B3B"/>
                </a:solidFill>
              </a:rPr>
              <a:t>Use the audio/ chat functionality: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3B3B3B"/>
                </a:solidFill>
              </a:rPr>
              <a:t>For reading test instructions,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3B3B3B"/>
                </a:solidFill>
              </a:rPr>
              <a:t>To give session access code,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3B3B3B"/>
                </a:solidFill>
              </a:rPr>
              <a:t>To assist students during remote testing,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3B3B3B"/>
                </a:solidFill>
              </a:rPr>
              <a:t>To post the start, end, remaining test time via the chat functionality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5EB514-646F-473E-964F-BF7A9A9D416D}"/>
              </a:ext>
            </a:extLst>
          </p:cNvPr>
          <p:cNvSpPr txBox="1"/>
          <p:nvPr/>
        </p:nvSpPr>
        <p:spPr>
          <a:xfrm>
            <a:off x="482919" y="1208125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3B3B3B"/>
                </a:solidFill>
              </a:rPr>
              <a:t>On the day of testing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33204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769AD-6BF7-4520-B0C8-2BE58AB85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Student Workflow: Accessing Test via a Web Browser</a:t>
            </a:r>
          </a:p>
        </p:txBody>
      </p:sp>
      <p:pic>
        <p:nvPicPr>
          <p:cNvPr id="5" name="Picture 4" descr="/Volumes/Creative/eMetric/Logo/eMetric-Logo.png">
            <a:extLst>
              <a:ext uri="{FF2B5EF4-FFF2-40B4-BE49-F238E27FC236}">
                <a16:creationId xmlns:a16="http://schemas.microsoft.com/office/drawing/2014/main" id="{89A864F8-B6AC-450B-82CC-97BD074736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12">
            <a:extLst>
              <a:ext uri="{FF2B5EF4-FFF2-40B4-BE49-F238E27FC236}">
                <a16:creationId xmlns:a16="http://schemas.microsoft.com/office/drawing/2014/main" id="{9F28D285-B6B2-461B-A9AD-E3BACE1F8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24" y="1975824"/>
            <a:ext cx="2906352" cy="290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092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769AD-6BF7-4520-B0C8-2BE58AB85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Student Workflow: Accessing Test via a Web Browser</a:t>
            </a:r>
          </a:p>
        </p:txBody>
      </p:sp>
      <p:pic>
        <p:nvPicPr>
          <p:cNvPr id="5" name="Picture 4" descr="/Volumes/Creative/eMetric/Logo/eMetric-Logo.png">
            <a:extLst>
              <a:ext uri="{FF2B5EF4-FFF2-40B4-BE49-F238E27FC236}">
                <a16:creationId xmlns:a16="http://schemas.microsoft.com/office/drawing/2014/main" id="{89A864F8-B6AC-450B-82CC-97BD074736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5B4BF378-BE74-44BC-BB5E-D794AD24CF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5790" y="1886960"/>
            <a:ext cx="5490210" cy="485775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b="1" u="sng" dirty="0">
                <a:solidFill>
                  <a:srgbClr val="3B3B3B"/>
                </a:solidFill>
              </a:rPr>
              <a:t>On one browser tab:</a:t>
            </a:r>
            <a:r>
              <a:rPr lang="en-US" sz="1800" dirty="0">
                <a:solidFill>
                  <a:srgbClr val="3B3B3B"/>
                </a:solidFill>
              </a:rPr>
              <a:t>	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B3B3B"/>
                </a:solidFill>
              </a:rPr>
              <a:t>Navigate to the HSA Student Testing Interface web address: </a:t>
            </a:r>
            <a:r>
              <a:rPr lang="en-US" sz="1800" dirty="0">
                <a:solidFill>
                  <a:srgbClr val="3B3B3B"/>
                </a:solidFill>
                <a:hlinkClick r:id="rId4"/>
              </a:rPr>
              <a:t>https://hsaportal.cognia.org/student/login</a:t>
            </a:r>
            <a:r>
              <a:rPr lang="en-US" sz="1800" dirty="0">
                <a:solidFill>
                  <a:srgbClr val="3B3B3B"/>
                </a:solidFill>
              </a:rPr>
              <a:t>.  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B3B3B"/>
                </a:solidFill>
              </a:rPr>
              <a:t>When instructed, enter username and password.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B3B3B"/>
                </a:solidFill>
              </a:rPr>
              <a:t>Click </a:t>
            </a:r>
            <a:r>
              <a:rPr lang="en-US" sz="1800" b="1" dirty="0">
                <a:solidFill>
                  <a:srgbClr val="3B3B3B"/>
                </a:solidFill>
              </a:rPr>
              <a:t>Sign In</a:t>
            </a:r>
            <a:r>
              <a:rPr lang="en-US" sz="1800" dirty="0">
                <a:solidFill>
                  <a:srgbClr val="3B3B3B"/>
                </a:solidFill>
              </a:rPr>
              <a:t> button to log in.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B3B3B"/>
                </a:solidFill>
              </a:rPr>
              <a:t>Verify your information.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B3B3B"/>
                </a:solidFill>
              </a:rPr>
              <a:t>When instructed, click the session of the Remote Early Fall 2021 HS MISA assessment.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B3B3B"/>
                </a:solidFill>
              </a:rPr>
              <a:t>When instructed, enter the session access code provided by TA.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B3B3B"/>
                </a:solidFill>
              </a:rPr>
              <a:t>On the Directions screen you will read the directions with your TA and when instructed click </a:t>
            </a:r>
            <a:r>
              <a:rPr lang="en-US" sz="1800" b="1" dirty="0">
                <a:solidFill>
                  <a:srgbClr val="3B3B3B"/>
                </a:solidFill>
              </a:rPr>
              <a:t>Continue</a:t>
            </a:r>
            <a:r>
              <a:rPr lang="en-US" sz="1800" dirty="0">
                <a:solidFill>
                  <a:srgbClr val="3B3B3B"/>
                </a:solidFill>
              </a:rPr>
              <a:t> to begin. 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3B3B3B"/>
              </a:solidFill>
            </a:endParaRPr>
          </a:p>
          <a:p>
            <a:pPr marL="1143000" lvl="1" indent="-457200"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3B3B3B"/>
              </a:solidFill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5BADFF8-3E4D-472F-AF21-9F38CE59A64B}"/>
              </a:ext>
            </a:extLst>
          </p:cNvPr>
          <p:cNvSpPr txBox="1">
            <a:spLocks/>
          </p:cNvSpPr>
          <p:nvPr/>
        </p:nvSpPr>
        <p:spPr bwMode="auto">
          <a:xfrm>
            <a:off x="5829300" y="1836477"/>
            <a:ext cx="624649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554D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b="1" u="sng" dirty="0">
                <a:solidFill>
                  <a:srgbClr val="3B3B3B"/>
                </a:solidFill>
              </a:rPr>
              <a:t>On second browser tab:</a:t>
            </a:r>
            <a:r>
              <a:rPr lang="en-US" sz="2000" dirty="0">
                <a:solidFill>
                  <a:srgbClr val="3B3B3B"/>
                </a:solidFill>
              </a:rPr>
              <a:t>	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B3B3B"/>
                </a:solidFill>
              </a:rPr>
              <a:t>Open your district/school approved distance learning software. (e.g., Zoom, Google Meet).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B3B3B"/>
                </a:solidFill>
              </a:rPr>
              <a:t>If you have an app, open the app on your device.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B3B3B"/>
                </a:solidFill>
              </a:rPr>
              <a:t>Join the audio call your TA has set up for the remote testing test session.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B3B3B"/>
                </a:solidFill>
              </a:rPr>
              <a:t>Use the audio/ chat functionality: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B3B3B"/>
                </a:solidFill>
              </a:rPr>
              <a:t>To hear the test instructions as the TA reads them out loud to the group, 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B3B3B"/>
                </a:solidFill>
              </a:rPr>
              <a:t>To get the session access code, and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B3B3B"/>
                </a:solidFill>
              </a:rPr>
              <a:t>To ask questions.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63958B-4061-455A-96C9-D84916F4A44A}"/>
              </a:ext>
            </a:extLst>
          </p:cNvPr>
          <p:cNvSpPr txBox="1"/>
          <p:nvPr/>
        </p:nvSpPr>
        <p:spPr>
          <a:xfrm>
            <a:off x="482919" y="1208125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3B3B3B"/>
                </a:solidFill>
              </a:rPr>
              <a:t>On the day of testing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97216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BE884-A2E2-43DB-8634-5FC207EEB9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3600" y="210503"/>
            <a:ext cx="10490200" cy="707014"/>
          </a:xfrm>
        </p:spPr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Important Reminder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92363-13F5-4E30-A157-B11A80B77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362" y="337127"/>
            <a:ext cx="1540466" cy="154046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" name="Picture 5" descr="/Volumes/Creative/eMetric/Logo/eMetric-Logo.png">
            <a:extLst>
              <a:ext uri="{FF2B5EF4-FFF2-40B4-BE49-F238E27FC236}">
                <a16:creationId xmlns:a16="http://schemas.microsoft.com/office/drawing/2014/main" id="{71559969-2432-4D7F-B4F9-B061F538AF4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9249AB-A03B-48A5-864A-8759F7D42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3731219"/>
            <a:ext cx="2062299" cy="19334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5500DA-704E-4754-BA5B-8DF34A39F3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381" y="4212231"/>
            <a:ext cx="1230771" cy="1244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0990854-292E-4A20-9215-7280379CBF11}"/>
              </a:ext>
            </a:extLst>
          </p:cNvPr>
          <p:cNvSpPr txBox="1"/>
          <p:nvPr/>
        </p:nvSpPr>
        <p:spPr>
          <a:xfrm>
            <a:off x="4527035" y="2251844"/>
            <a:ext cx="3163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Beginning of Test: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Authenticate login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Download test content*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07E461-E914-46D0-9A50-7CB10447A521}"/>
              </a:ext>
            </a:extLst>
          </p:cNvPr>
          <p:cNvSpPr txBox="1"/>
          <p:nvPr/>
        </p:nvSpPr>
        <p:spPr>
          <a:xfrm>
            <a:off x="4527035" y="5885797"/>
            <a:ext cx="411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 of Test: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Submit responses for scoring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0562B18-C719-4AFA-9DEF-5BF51615D139}"/>
              </a:ext>
            </a:extLst>
          </p:cNvPr>
          <p:cNvCxnSpPr/>
          <p:nvPr/>
        </p:nvCxnSpPr>
        <p:spPr>
          <a:xfrm>
            <a:off x="4038600" y="4834531"/>
            <a:ext cx="1557866" cy="1"/>
          </a:xfrm>
          <a:prstGeom prst="line">
            <a:avLst/>
          </a:prstGeom>
          <a:ln>
            <a:prstDash val="dash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BA6DC8-F765-435C-A8F9-A601A3B160FB}"/>
              </a:ext>
            </a:extLst>
          </p:cNvPr>
          <p:cNvCxnSpPr/>
          <p:nvPr/>
        </p:nvCxnSpPr>
        <p:spPr>
          <a:xfrm>
            <a:off x="6790267" y="4834531"/>
            <a:ext cx="1557866" cy="1"/>
          </a:xfrm>
          <a:prstGeom prst="line">
            <a:avLst/>
          </a:prstGeom>
          <a:ln>
            <a:prstDash val="dash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2B330089-FB55-4264-B1B6-26EA81AA98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65" y="3078926"/>
            <a:ext cx="1313383" cy="17256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588D30-4A14-4187-9173-F13E377B30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732" y="3731219"/>
            <a:ext cx="1313383" cy="17256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658BBA-E99A-4777-B115-4D76C6D5B0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21" y="4383512"/>
            <a:ext cx="1313383" cy="172561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1E25375-A156-4C44-853B-D2AF7C0E6536}"/>
              </a:ext>
            </a:extLst>
          </p:cNvPr>
          <p:cNvSpPr txBox="1"/>
          <p:nvPr/>
        </p:nvSpPr>
        <p:spPr>
          <a:xfrm>
            <a:off x="1214438" y="1580331"/>
            <a:ext cx="89582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student will need to be connected to the internet at: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6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19F91A-0E63-467D-B1DE-1634D0527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90" y="1330325"/>
            <a:ext cx="5840730" cy="48577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B3B3B"/>
                </a:solidFill>
              </a:rPr>
              <a:t>If internet connectivity goes in and out during testing, students will be able to continue to take the test.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3B3B3B"/>
                </a:solidFill>
              </a:rPr>
              <a:t>Responses will be saved in browser’s cache.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B3B3B"/>
                </a:solidFill>
              </a:rPr>
              <a:t>If there is no internet connectivity when turning in the test, students will see a message providing instructions.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B3B3B"/>
                </a:solidFill>
              </a:rPr>
              <a:t>The message will instruct to relaunch the web browser on the testing device and navigate to the student test interface (</a:t>
            </a:r>
            <a:r>
              <a:rPr lang="en-US" sz="1800" dirty="0">
                <a:solidFill>
                  <a:srgbClr val="3B3B3B"/>
                </a:solidFill>
                <a:hlinkClick r:id="rId2"/>
              </a:rPr>
              <a:t>https://hsaportal.cognia.org/student/login</a:t>
            </a:r>
            <a:r>
              <a:rPr lang="en-US" sz="1800" dirty="0">
                <a:solidFill>
                  <a:srgbClr val="3B3B3B"/>
                </a:solidFill>
              </a:rPr>
              <a:t>) after internet connectivity has been restored. This will force any test data saved on the browser to be sent for scoring.</a:t>
            </a:r>
            <a:br>
              <a:rPr lang="en-US" sz="1800" dirty="0">
                <a:solidFill>
                  <a:srgbClr val="3B3B3B"/>
                </a:solidFill>
              </a:rPr>
            </a:br>
            <a:endParaRPr lang="en-US" sz="1800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769AD-6BF7-4520-B0C8-2BE58AB85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Internet Connectivity Issues from Home</a:t>
            </a:r>
          </a:p>
        </p:txBody>
      </p:sp>
      <p:pic>
        <p:nvPicPr>
          <p:cNvPr id="5" name="Picture 4" descr="/Volumes/Creative/eMetric/Logo/eMetric-Logo.png">
            <a:extLst>
              <a:ext uri="{FF2B5EF4-FFF2-40B4-BE49-F238E27FC236}">
                <a16:creationId xmlns:a16="http://schemas.microsoft.com/office/drawing/2014/main" id="{89A864F8-B6AC-450B-82CC-97BD074736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6C9E26-7E75-4E20-B9FA-2BE5C360043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830" y="1330325"/>
            <a:ext cx="5181056" cy="42344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FC1BDE-05D7-48DA-A76B-14A74689183E}"/>
              </a:ext>
            </a:extLst>
          </p:cNvPr>
          <p:cNvSpPr txBox="1"/>
          <p:nvPr/>
        </p:nvSpPr>
        <p:spPr>
          <a:xfrm>
            <a:off x="1045212" y="5364063"/>
            <a:ext cx="54279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 sz="1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should not clear browsing data/cache when trying to establish internet connection during testing or submitting a test offline.</a:t>
            </a:r>
          </a:p>
        </p:txBody>
      </p:sp>
    </p:spTree>
    <p:extLst>
      <p:ext uri="{BB962C8B-B14F-4D97-AF65-F5344CB8AC3E}">
        <p14:creationId xmlns:p14="http://schemas.microsoft.com/office/powerpoint/2010/main" val="23682531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19F91A-0E63-467D-B1DE-1634D0527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B3B3B"/>
                </a:solidFill>
              </a:rPr>
              <a:t>Maryland Help &amp; Support Site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B3B3B"/>
                </a:solidFill>
                <a:hlinkClick r:id="rId3"/>
              </a:rPr>
              <a:t>https://maryland.onlinehelp.cognia.org/</a:t>
            </a:r>
            <a:r>
              <a:rPr lang="en-US" sz="2000" dirty="0">
                <a:solidFill>
                  <a:srgbClr val="3B3B3B"/>
                </a:solidFill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B3B3B"/>
                </a:solidFill>
              </a:rPr>
              <a:t>Help Guide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B3B3B"/>
                </a:solidFill>
              </a:rPr>
              <a:t>HSA Remote Testing Browser User Guide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B3B3B"/>
                </a:solidFill>
              </a:rPr>
              <a:t>Quick Start Guides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B3B3B"/>
                </a:solidFill>
              </a:rPr>
              <a:t>HSA STC QuickStart Scheduling Remote Testing Sessions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B3B3B"/>
                </a:solidFill>
              </a:rPr>
              <a:t>HSA Student QuickStart Remote Testing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B3B3B"/>
                </a:solidFill>
              </a:rPr>
              <a:t>HSA Remote Testing Troubleshooting Tips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B3B3B"/>
                </a:solidFill>
              </a:rPr>
              <a:t>Video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B3B3B"/>
                </a:solidFill>
              </a:rPr>
              <a:t>Essential Elements of HS MISA Remote Testing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B3B3B"/>
                </a:solidFill>
              </a:rPr>
              <a:t>Help Desk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B3B3B"/>
                </a:solidFill>
              </a:rPr>
              <a:t>Students should contact their local school IT support with technical issues. 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B3B3B"/>
                </a:solidFill>
              </a:rPr>
              <a:t>In the event the issue cannot be resolved, the STC and IT support should contact Cognia at 1-866-207-8804</a:t>
            </a:r>
            <a:r>
              <a:rPr lang="en-US" sz="2000" dirty="0"/>
              <a:t>.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3B3B3B"/>
              </a:solidFill>
            </a:endParaRPr>
          </a:p>
          <a:p>
            <a:endParaRPr lang="en-US" sz="2000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769AD-6BF7-4520-B0C8-2BE58AB85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Support and Training Materials</a:t>
            </a:r>
          </a:p>
        </p:txBody>
      </p:sp>
      <p:pic>
        <p:nvPicPr>
          <p:cNvPr id="5" name="Picture 4" descr="/Volumes/Creative/eMetric/Logo/eMetric-Logo.png">
            <a:extLst>
              <a:ext uri="{FF2B5EF4-FFF2-40B4-BE49-F238E27FC236}">
                <a16:creationId xmlns:a16="http://schemas.microsoft.com/office/drawing/2014/main" id="{89A864F8-B6AC-450B-82CC-97BD0747368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B1924F-035D-445B-A711-DBA9EFD8FA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76605" y="4622349"/>
            <a:ext cx="905326" cy="905326"/>
          </a:xfrm>
          <a:prstGeom prst="rect">
            <a:avLst/>
          </a:prstGeom>
          <a:scene3d>
            <a:camera prst="obliqueTop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111023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95203" y="2375899"/>
            <a:ext cx="6904460" cy="3173760"/>
          </a:xfrm>
        </p:spPr>
        <p:txBody>
          <a:bodyPr vert="horz" lIns="0" tIns="45720" rIns="0" bIns="45720" rtlCol="0" anchor="t">
            <a:normAutofit/>
          </a:bodyPr>
          <a:lstStyle/>
          <a:p>
            <a:pPr marL="342900" indent="-342900">
              <a:buFont typeface="Wingdings" charset="0"/>
              <a:buChar char="§"/>
            </a:pPr>
            <a:r>
              <a:rPr lang="en-US" sz="2400" dirty="0">
                <a:latin typeface="Arial"/>
                <a:cs typeface="Arial"/>
              </a:rPr>
              <a:t>The Practice Test </a:t>
            </a:r>
            <a:r>
              <a:rPr lang="en-US" sz="2400" u="sng" dirty="0">
                <a:latin typeface="Arial"/>
                <a:cs typeface="Arial"/>
              </a:rPr>
              <a:t>can</a:t>
            </a:r>
            <a:r>
              <a:rPr lang="en-US" sz="2400" dirty="0">
                <a:latin typeface="Arial"/>
                <a:cs typeface="Arial"/>
              </a:rPr>
              <a:t> be taken on a browser or with the HSA Kiosk or mobile apps.  </a:t>
            </a:r>
          </a:p>
          <a:p>
            <a:pPr marL="342900" indent="-342900">
              <a:buFont typeface="Wingdings" charset="0"/>
              <a:buChar char="§"/>
            </a:pPr>
            <a:r>
              <a:rPr lang="en-US" sz="2400" dirty="0">
                <a:latin typeface="Arial"/>
                <a:cs typeface="Arial"/>
              </a:rPr>
              <a:t>If a student needs magnification tool, they </a:t>
            </a:r>
            <a:r>
              <a:rPr lang="en-US" sz="2400" u="sng" dirty="0">
                <a:latin typeface="Arial"/>
                <a:cs typeface="Arial"/>
              </a:rPr>
              <a:t>must</a:t>
            </a:r>
            <a:r>
              <a:rPr lang="en-US" sz="2400" dirty="0">
                <a:latin typeface="Arial"/>
                <a:cs typeface="Arial"/>
              </a:rPr>
              <a:t> use the Kiosk.</a:t>
            </a:r>
          </a:p>
          <a:p>
            <a:pPr marL="342900" indent="-342900">
              <a:buFont typeface="Wingdings" charset="0"/>
              <a:buChar char="§"/>
            </a:pPr>
            <a:r>
              <a:rPr lang="en-US" sz="2400" dirty="0">
                <a:latin typeface="Arial"/>
                <a:cs typeface="Arial"/>
              </a:rPr>
              <a:t>Students should take the practice tests on the devices to be used for testing.</a:t>
            </a:r>
          </a:p>
          <a:p>
            <a:pPr marL="342900" indent="-342900">
              <a:buFont typeface="Wingdings" charset="0"/>
              <a:buChar char="§"/>
            </a:pPr>
            <a:r>
              <a:rPr lang="en-US" sz="2400" dirty="0">
                <a:latin typeface="Arial"/>
                <a:cs typeface="Arial"/>
              </a:rPr>
              <a:t>Students will no longer need a username and password to access the practice tests.</a:t>
            </a:r>
          </a:p>
          <a:p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Online Practice Tests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57F4BD-3C93-4210-84E1-980D1878B796}"/>
              </a:ext>
            </a:extLst>
          </p:cNvPr>
          <p:cNvSpPr txBox="1"/>
          <p:nvPr/>
        </p:nvSpPr>
        <p:spPr>
          <a:xfrm>
            <a:off x="725864" y="1308341"/>
            <a:ext cx="7352907" cy="4247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Clr>
                <a:srgbClr val="FA554D"/>
              </a:buClr>
            </a:pPr>
            <a:r>
              <a:rPr lang="en-US" sz="2000" dirty="0">
                <a:solidFill>
                  <a:srgbClr val="1A1A1A"/>
                </a:solidFill>
                <a:latin typeface="Arial"/>
                <a:cs typeface="Arial"/>
              </a:rPr>
              <a:t> </a:t>
            </a:r>
            <a:r>
              <a:rPr lang="en-US" sz="2400" u="sng" dirty="0">
                <a:solidFill>
                  <a:srgbClr val="FF6D5F"/>
                </a:solidFill>
                <a:latin typeface="Arial"/>
                <a:cs typeface="Arial"/>
                <a:hlinkClick r:id="rId4"/>
              </a:rPr>
              <a:t>https://hsapracticetest.cognia.org/student</a:t>
            </a:r>
            <a:endParaRPr lang="en-US" sz="2000" dirty="0">
              <a:solidFill>
                <a:srgbClr val="FF6D5F"/>
              </a:solidFill>
              <a:latin typeface="Arial"/>
              <a:cs typeface="Arial"/>
              <a:hlinkClick r:id="rId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A6D96D-8DD3-4F9B-B90C-596F92E8D7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8771" y="847725"/>
            <a:ext cx="3631341" cy="5619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95687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3BE98-E7A2-48EB-A3BF-0AAD4B3B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Any 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55ACE-0643-44A3-9AEE-ABC0806CE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78939A-3D17-4481-B126-C464A4A24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79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CDAF41-13BE-4F67-A7C1-388EEBF925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Printed manuals will be available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Digital manuals are still available if needed.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Manuals are located on the Help and Support Site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  <a:hlinkClick r:id="rId2"/>
              </a:rPr>
              <a:t>https://maryland.onlinehelp.cognia.org</a:t>
            </a:r>
            <a:r>
              <a:rPr lang="en-US" dirty="0">
                <a:solidFill>
                  <a:srgbClr val="3B3B3B"/>
                </a:solidFill>
              </a:rPr>
              <a:t> 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Guides &gt; MSDE Manuals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Test Coordinator Manual (TCM)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Test Administrator Manual (TAM)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Remote Test Administrator Manual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Online manuals include clickable links including within Table of Contents for quick searches</a:t>
            </a:r>
          </a:p>
          <a:p>
            <a:endParaRPr lang="en-US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11557-6142-406A-A335-8FEF045DE9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Manuals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4B6197-7318-42EE-8CCC-3AACDF770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1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124678"/>
              </p:ext>
            </p:extLst>
          </p:nvPr>
        </p:nvGraphicFramePr>
        <p:xfrm>
          <a:off x="2078791" y="1087083"/>
          <a:ext cx="9291862" cy="45923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846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5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September 3,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Manuals arrive in schools and LEAs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Secure materials arrive in schools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Track using Materials Management in HSA</a:t>
                      </a: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 Portal</a:t>
                      </a:r>
                      <a:endParaRPr lang="en-US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724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September 3 – October 13,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Additional Paper Materials Ordering Window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255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September 13 – October 22,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Early Fall HS MISA  </a:t>
                      </a:r>
                      <a:r>
                        <a:rPr lang="en-US" b="1" dirty="0">
                          <a:solidFill>
                            <a:srgbClr val="3B3B3B"/>
                          </a:solidFill>
                        </a:rPr>
                        <a:t>Online</a:t>
                      </a: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 Testing Window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September 13 – October 15,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Early Fall HS MISA </a:t>
                      </a:r>
                      <a:r>
                        <a:rPr lang="en-US" b="1" dirty="0">
                          <a:solidFill>
                            <a:srgbClr val="3B3B3B"/>
                          </a:solidFill>
                        </a:rPr>
                        <a:t>Paper</a:t>
                      </a: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 Testing Window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3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September 20 – October 19,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Return All Paper Materials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Schedule UPS Pick-up Request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October 20 – 22,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Late Pick-up Window for Paper Materials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Schedule UPS Pick-up Request</a:t>
                      </a:r>
                    </a:p>
                    <a:p>
                      <a:pPr marL="285750" lvl="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Return Online Testing Secure Ancillary Materials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548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After October 22,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Any scorable material must be returned at the cost of the county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861004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52B1D12C-D3C7-4F4F-A828-9E5CFE047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440" y="210286"/>
            <a:ext cx="8229600" cy="90932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MCAP HS MISA Timelines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763E62-BEFF-48EA-9A7D-7D0DCF8BC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7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CDAF41-13BE-4F67-A7C1-388EEBF925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Paper Accommodations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Receiving Paper Materials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Ordering Additional Materials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Returning Materials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Scheduling UPS Pick-up Request</a:t>
            </a:r>
          </a:p>
          <a:p>
            <a:endParaRPr lang="en-US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11557-6142-406A-A335-8FEF045DE9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Paper Based Testing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E8228B-2816-4E15-A218-7A21989DC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244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CDAF41-13BE-4F67-A7C1-388EEBF925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Paper testing window (September 13 – October 15, 2021)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Need a documented IEP, 504, EL plan or approval from MSDE for paper materials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Paper materials are automatically ordered with the submission of the Pre-ID file (window:  July 26 – August 6, 2021)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Additional Materials can be ordered September 3 – October 13, 2021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11557-6142-406A-A335-8FEF045DE9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Paper Accommodation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428E8A-F8F1-4F9B-A7B0-9337D0CDE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656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997984" y="1172459"/>
            <a:ext cx="8647557" cy="475230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Ensure that you received all your materials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Discrepancy? Call the HSA Help Desk at (866) 207-8804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Tracking your orders on the HSA Portal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49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Receiving Materials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3DA159-7C49-49CF-9EE0-9F609BE4A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Management</a:t>
            </a:r>
          </a:p>
        </p:txBody>
      </p:sp>
      <p:pic>
        <p:nvPicPr>
          <p:cNvPr id="3" name="image113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65146" y="989441"/>
            <a:ext cx="7680958" cy="4571998"/>
          </a:xfrm>
          <a:prstGeom prst="rect">
            <a:avLst/>
          </a:prstGeom>
          <a:ln/>
          <a:effectLst>
            <a:outerShdw blurRad="4572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751545" y="3429001"/>
            <a:ext cx="1549668" cy="3465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B3B3B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1090D0-FDF0-4B20-988C-48EAE4748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3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472" y="102484"/>
            <a:ext cx="8229600" cy="71133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Management</a:t>
            </a:r>
          </a:p>
        </p:txBody>
      </p:sp>
      <p:pic>
        <p:nvPicPr>
          <p:cNvPr id="6" name="image116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39914" y="691703"/>
            <a:ext cx="7892716" cy="4963911"/>
          </a:xfrm>
          <a:prstGeom prst="rect">
            <a:avLst/>
          </a:prstGeom>
          <a:ln/>
        </p:spPr>
      </p:pic>
      <p:sp>
        <p:nvSpPr>
          <p:cNvPr id="7" name="Rectangle 6"/>
          <p:cNvSpPr/>
          <p:nvPr/>
        </p:nvSpPr>
        <p:spPr>
          <a:xfrm>
            <a:off x="8234733" y="2580262"/>
            <a:ext cx="1549668" cy="3465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B3B3B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D7B1B-E1C0-45EB-915A-C11152EAC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4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758" y="42433"/>
            <a:ext cx="8229600" cy="103439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Management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1354" y="995833"/>
            <a:ext cx="7513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Materials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09524" y="1580607"/>
            <a:ext cx="76328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order materials you will need the school’s MP Ship Code. This code may be found on the Material Summary Form. (</a:t>
            </a:r>
            <a:r>
              <a:rPr lang="en-US" sz="24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example on next slide</a:t>
            </a:r>
            <a:r>
              <a:rPr lang="en-US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test materials, may be ordered through Materials Management from September 3 –   October 13, 2021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Manuals can be found on the Maryland Help &amp; Support Site (</a:t>
            </a:r>
            <a:r>
              <a:rPr lang="en-US" sz="2400" dirty="0">
                <a:hlinkClick r:id="rId2"/>
              </a:rPr>
              <a:t>https://maryland.onlinehelp.cognia.org</a:t>
            </a:r>
            <a:r>
              <a:rPr lang="en-US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or ordered through Additional Materials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05547B-64C8-4A75-B2D5-338F29698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1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63200"/>
            <a:ext cx="8229600" cy="63465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Management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7969" y="678094"/>
            <a:ext cx="7513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Materials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78266" y="308101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 Ship 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8DE0AB-B7EC-49A6-81A9-B30DF12A31F3}"/>
              </a:ext>
            </a:extLst>
          </p:cNvPr>
          <p:cNvSpPr txBox="1"/>
          <p:nvPr/>
        </p:nvSpPr>
        <p:spPr>
          <a:xfrm>
            <a:off x="961134" y="3002847"/>
            <a:ext cx="1481499" cy="1754326"/>
          </a:xfrm>
          <a:prstGeom prst="rect">
            <a:avLst/>
          </a:prstGeom>
          <a:noFill/>
          <a:ln w="28575">
            <a:solidFill>
              <a:srgbClr val="35638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MP Ship codes (Manuals or Test Material Shipment) will work.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D4DB46-313B-4B60-9BA0-505D75CE1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CFC9BA-FE1E-45F1-8047-E64FDB641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447" y="1129875"/>
            <a:ext cx="4170218" cy="5292436"/>
          </a:xfrm>
          <a:prstGeom prst="rect">
            <a:avLst/>
          </a:prstGeom>
          <a:ln>
            <a:solidFill>
              <a:srgbClr val="FF6D5F"/>
            </a:solidFill>
          </a:ln>
        </p:spPr>
      </p:pic>
      <p:sp>
        <p:nvSpPr>
          <p:cNvPr id="3" name="Oval 2"/>
          <p:cNvSpPr/>
          <p:nvPr/>
        </p:nvSpPr>
        <p:spPr>
          <a:xfrm>
            <a:off x="4558608" y="2113311"/>
            <a:ext cx="1161538" cy="40521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B3B3B"/>
              </a:solidFill>
            </a:endParaRP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6301946" y="3592323"/>
            <a:ext cx="3697155" cy="230081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 flipV="1">
            <a:off x="5642921" y="2444221"/>
            <a:ext cx="3738944" cy="60081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EA521AA1-F4BE-4FB5-A079-4364D32E840A}"/>
              </a:ext>
            </a:extLst>
          </p:cNvPr>
          <p:cNvSpPr/>
          <p:nvPr/>
        </p:nvSpPr>
        <p:spPr>
          <a:xfrm>
            <a:off x="4368123" y="5955121"/>
            <a:ext cx="2075935" cy="40521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86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3439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Management</a:t>
            </a:r>
          </a:p>
        </p:txBody>
      </p:sp>
      <p:pic>
        <p:nvPicPr>
          <p:cNvPr id="3" name="image113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08971" y="1780185"/>
            <a:ext cx="7554254" cy="4257477"/>
          </a:xfrm>
          <a:prstGeom prst="rect">
            <a:avLst/>
          </a:prstGeom>
          <a:ln/>
          <a:effectLst>
            <a:outerShdw blurRad="4572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08971" y="1195410"/>
            <a:ext cx="7513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Materials</a:t>
            </a:r>
          </a:p>
        </p:txBody>
      </p:sp>
      <p:cxnSp>
        <p:nvCxnSpPr>
          <p:cNvPr id="8" name="Straight Arrow Connector 7"/>
          <p:cNvCxnSpPr>
            <a:endCxn id="11" idx="0"/>
          </p:cNvCxnSpPr>
          <p:nvPr/>
        </p:nvCxnSpPr>
        <p:spPr>
          <a:xfrm flipH="1">
            <a:off x="8557385" y="2338940"/>
            <a:ext cx="895149" cy="5101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662235" y="2849078"/>
            <a:ext cx="1790299" cy="3465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B3B3B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6108FA-BA4F-4A04-9B9E-1E5E24CB5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7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4727" y="1062069"/>
            <a:ext cx="7513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Materials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8C93CF3-57FF-44AB-A03A-77607AEFE7CA}"/>
              </a:ext>
            </a:extLst>
          </p:cNvPr>
          <p:cNvSpPr txBox="1">
            <a:spLocks/>
          </p:cNvSpPr>
          <p:nvPr/>
        </p:nvSpPr>
        <p:spPr>
          <a:xfrm>
            <a:off x="1810602" y="210286"/>
            <a:ext cx="8229600" cy="755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Management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010919-62EB-4B47-8CD8-08C403EACF64}"/>
              </a:ext>
            </a:extLst>
          </p:cNvPr>
          <p:cNvSpPr/>
          <p:nvPr/>
        </p:nvSpPr>
        <p:spPr>
          <a:xfrm>
            <a:off x="5834358" y="5971922"/>
            <a:ext cx="3107341" cy="304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DE408F-7146-4922-804E-1BD2FD485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80C33B-EB45-4FCB-B7FC-589CDAFFC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450" y="1646844"/>
            <a:ext cx="6427099" cy="508527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639895" y="3858187"/>
            <a:ext cx="2282734" cy="33129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1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8971" y="977167"/>
            <a:ext cx="7513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Materials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3680460" y="5676900"/>
            <a:ext cx="1173480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B3B3B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DD59A21-8FA5-4A02-BD78-0FE4564A9AD1}"/>
              </a:ext>
            </a:extLst>
          </p:cNvPr>
          <p:cNvSpPr txBox="1">
            <a:spLocks/>
          </p:cNvSpPr>
          <p:nvPr/>
        </p:nvSpPr>
        <p:spPr>
          <a:xfrm>
            <a:off x="1906137" y="210286"/>
            <a:ext cx="8229600" cy="755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Management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D550FB-3391-4DA4-A95D-FB67EB711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70D2BA-DDC2-4CA5-B949-2C60FBD7A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38" y="1597627"/>
            <a:ext cx="5855834" cy="506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5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475191"/>
              </p:ext>
            </p:extLst>
          </p:nvPr>
        </p:nvGraphicFramePr>
        <p:xfrm>
          <a:off x="1884950" y="1115399"/>
          <a:ext cx="8865428" cy="228925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375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415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41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October 22,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Last Day to finalize Student Online Test Invalidation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488115"/>
                  </a:ext>
                </a:extLst>
              </a:tr>
              <a:tr h="38241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October 22,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Last Day for Tactile Graphics Pickup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573406"/>
                  </a:ext>
                </a:extLst>
              </a:tr>
              <a:tr h="38241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November 8 – 12,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Participation File to LEAs &amp; LEA 24 STCs for Correction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41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December 8,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Student level data posted to sFTP 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560672"/>
                  </a:ext>
                </a:extLst>
              </a:tr>
              <a:tr h="37717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January 7,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Score reports and labels arrive in schools and LEAs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53E89B80-FE26-481B-B750-D4470D45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440" y="210286"/>
            <a:ext cx="8229600" cy="90932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MCAP HS MISA Timelines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22C2A7-4C8C-41D1-8EA7-FCF401E27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7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5576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Management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0511" y="953940"/>
            <a:ext cx="7513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Materials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9E1E83-92C0-414C-A2A5-E5F0A0BF6EED}"/>
              </a:ext>
            </a:extLst>
          </p:cNvPr>
          <p:cNvSpPr/>
          <p:nvPr/>
        </p:nvSpPr>
        <p:spPr>
          <a:xfrm>
            <a:off x="4013651" y="6368860"/>
            <a:ext cx="2545680" cy="304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32F6B9-E52F-4808-8E40-DFB1F3DF0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D97096-6019-4B69-8021-3130CC2CA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377" y="1919152"/>
            <a:ext cx="6281254" cy="4318362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5013055" y="2598448"/>
            <a:ext cx="2271197" cy="7772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84252" y="2278381"/>
            <a:ext cx="2186940" cy="203132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the order is approved by MSDE and shipped, this number will appear on the </a:t>
            </a:r>
            <a:r>
              <a:rPr lang="en-US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Management </a:t>
            </a:r>
            <a:r>
              <a:rPr lang="en-US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page.</a:t>
            </a:r>
          </a:p>
        </p:txBody>
      </p:sp>
      <p:sp>
        <p:nvSpPr>
          <p:cNvPr id="6" name="Oval 5"/>
          <p:cNvSpPr/>
          <p:nvPr/>
        </p:nvSpPr>
        <p:spPr>
          <a:xfrm>
            <a:off x="4545543" y="3384395"/>
            <a:ext cx="549157" cy="2286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8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Returning Materials</a:t>
            </a:r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1981201" y="1385403"/>
            <a:ext cx="8246383" cy="352187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0B310"/>
              </a:buClr>
              <a:buSzPct val="100000"/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Special Handling Envelope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Used Accommodated Materials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Invalidated Answer Sheets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LEA 55 Answer Sheets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Return of Used Answer Sheets Envelope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D0C1FE-D023-4DFF-A38F-A6635C556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0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981201" y="1203961"/>
            <a:ext cx="8246383" cy="499470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Use the boxes that were sent to you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UPS return labels included in your shipment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White Tyvek envelopes (Used Answer Sheets Envelope, Special Handling Envelope)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Unused Answer Sheets (different each administration)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Used and Unused Test Books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Other test materials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6592" y="413297"/>
            <a:ext cx="10515600" cy="64523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Returning Materials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CFF93E-22D2-4EE7-BA61-74D81D186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0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3439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Management</a:t>
            </a:r>
          </a:p>
        </p:txBody>
      </p:sp>
      <p:pic>
        <p:nvPicPr>
          <p:cNvPr id="3" name="image113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08971" y="2008785"/>
            <a:ext cx="7554254" cy="4257477"/>
          </a:xfrm>
          <a:prstGeom prst="rect">
            <a:avLst/>
          </a:prstGeom>
          <a:ln/>
          <a:effectLst>
            <a:outerShdw blurRad="4572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flipH="1">
            <a:off x="9128708" y="3017922"/>
            <a:ext cx="895149" cy="5101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846018" y="3539390"/>
            <a:ext cx="1790299" cy="3465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B3B3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3298C9-9E0C-472A-9B6C-6B03C4D379DA}"/>
              </a:ext>
            </a:extLst>
          </p:cNvPr>
          <p:cNvSpPr txBox="1"/>
          <p:nvPr/>
        </p:nvSpPr>
        <p:spPr>
          <a:xfrm>
            <a:off x="1210961" y="1195410"/>
            <a:ext cx="1056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Scheduling a UPS Pickup (September 20 – October  19,  2021)</a:t>
            </a:r>
            <a:endParaRPr lang="en-US" sz="3200" dirty="0">
              <a:solidFill>
                <a:srgbClr val="3B3B3B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A1D370-A7A0-47A2-887D-7C6798D48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3439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Management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8866" y="1195410"/>
            <a:ext cx="9437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Scheduling a UPS Pickup (September 20 – Oct 19, 2021)</a:t>
            </a:r>
            <a:endParaRPr lang="en-US" sz="3200" dirty="0">
              <a:solidFill>
                <a:srgbClr val="3B3B3B"/>
              </a:solidFill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690360" y="1956891"/>
            <a:ext cx="3390900" cy="4213860"/>
            <a:chOff x="4478" y="566"/>
            <a:chExt cx="3760" cy="49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" y="566"/>
              <a:ext cx="3175" cy="4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6998" y="3227"/>
              <a:ext cx="1240" cy="71"/>
              <a:chOff x="6998" y="3227"/>
              <a:chExt cx="1240" cy="71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6998" y="3227"/>
                <a:ext cx="1240" cy="71"/>
              </a:xfrm>
              <a:custGeom>
                <a:avLst/>
                <a:gdLst>
                  <a:gd name="T0" fmla="+- 0 7033 6998"/>
                  <a:gd name="T1" fmla="*/ T0 w 1240"/>
                  <a:gd name="T2" fmla="+- 0 3227 3227"/>
                  <a:gd name="T3" fmla="*/ 3227 h 71"/>
                  <a:gd name="T4" fmla="+- 0 6998 6998"/>
                  <a:gd name="T5" fmla="*/ T4 w 1240"/>
                  <a:gd name="T6" fmla="+- 0 3263 3227"/>
                  <a:gd name="T7" fmla="*/ 3263 h 71"/>
                  <a:gd name="T8" fmla="+- 0 7033 6998"/>
                  <a:gd name="T9" fmla="*/ T8 w 1240"/>
                  <a:gd name="T10" fmla="+- 0 3298 3227"/>
                  <a:gd name="T11" fmla="*/ 3298 h 71"/>
                  <a:gd name="T12" fmla="+- 0 7033 6998"/>
                  <a:gd name="T13" fmla="*/ T12 w 1240"/>
                  <a:gd name="T14" fmla="+- 0 3281 3227"/>
                  <a:gd name="T15" fmla="*/ 3281 h 71"/>
                  <a:gd name="T16" fmla="+- 0 8238 6998"/>
                  <a:gd name="T17" fmla="*/ T16 w 1240"/>
                  <a:gd name="T18" fmla="+- 0 3281 3227"/>
                  <a:gd name="T19" fmla="*/ 3281 h 71"/>
                  <a:gd name="T20" fmla="+- 0 8238 6998"/>
                  <a:gd name="T21" fmla="*/ T20 w 1240"/>
                  <a:gd name="T22" fmla="+- 0 3245 3227"/>
                  <a:gd name="T23" fmla="*/ 3245 h 71"/>
                  <a:gd name="T24" fmla="+- 0 7033 6998"/>
                  <a:gd name="T25" fmla="*/ T24 w 1240"/>
                  <a:gd name="T26" fmla="+- 0 3245 3227"/>
                  <a:gd name="T27" fmla="*/ 3245 h 71"/>
                  <a:gd name="T28" fmla="+- 0 7033 6998"/>
                  <a:gd name="T29" fmla="*/ T28 w 1240"/>
                  <a:gd name="T30" fmla="+- 0 3227 3227"/>
                  <a:gd name="T31" fmla="*/ 3227 h 7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240" h="71">
                    <a:moveTo>
                      <a:pt x="35" y="0"/>
                    </a:moveTo>
                    <a:lnTo>
                      <a:pt x="0" y="36"/>
                    </a:lnTo>
                    <a:lnTo>
                      <a:pt x="35" y="71"/>
                    </a:lnTo>
                    <a:lnTo>
                      <a:pt x="35" y="54"/>
                    </a:lnTo>
                    <a:lnTo>
                      <a:pt x="1240" y="54"/>
                    </a:lnTo>
                    <a:lnTo>
                      <a:pt x="1240" y="18"/>
                    </a:lnTo>
                    <a:lnTo>
                      <a:pt x="35" y="1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>
                  <a:solidFill>
                    <a:srgbClr val="3B3B3B"/>
                  </a:solidFill>
                </a:endParaRPr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6998" y="3227"/>
              <a:ext cx="1240" cy="71"/>
              <a:chOff x="6998" y="3227"/>
              <a:chExt cx="1240" cy="71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6998" y="3227"/>
                <a:ext cx="1240" cy="71"/>
              </a:xfrm>
              <a:custGeom>
                <a:avLst/>
                <a:gdLst>
                  <a:gd name="T0" fmla="+- 0 6998 6998"/>
                  <a:gd name="T1" fmla="*/ T0 w 1240"/>
                  <a:gd name="T2" fmla="+- 0 3263 3227"/>
                  <a:gd name="T3" fmla="*/ 3263 h 71"/>
                  <a:gd name="T4" fmla="+- 0 7033 6998"/>
                  <a:gd name="T5" fmla="*/ T4 w 1240"/>
                  <a:gd name="T6" fmla="+- 0 3227 3227"/>
                  <a:gd name="T7" fmla="*/ 3227 h 71"/>
                  <a:gd name="T8" fmla="+- 0 7033 6998"/>
                  <a:gd name="T9" fmla="*/ T8 w 1240"/>
                  <a:gd name="T10" fmla="+- 0 3245 3227"/>
                  <a:gd name="T11" fmla="*/ 3245 h 71"/>
                  <a:gd name="T12" fmla="+- 0 8238 6998"/>
                  <a:gd name="T13" fmla="*/ T12 w 1240"/>
                  <a:gd name="T14" fmla="+- 0 3245 3227"/>
                  <a:gd name="T15" fmla="*/ 3245 h 71"/>
                  <a:gd name="T16" fmla="+- 0 8238 6998"/>
                  <a:gd name="T17" fmla="*/ T16 w 1240"/>
                  <a:gd name="T18" fmla="+- 0 3281 3227"/>
                  <a:gd name="T19" fmla="*/ 3281 h 71"/>
                  <a:gd name="T20" fmla="+- 0 7033 6998"/>
                  <a:gd name="T21" fmla="*/ T20 w 1240"/>
                  <a:gd name="T22" fmla="+- 0 3281 3227"/>
                  <a:gd name="T23" fmla="*/ 3281 h 71"/>
                  <a:gd name="T24" fmla="+- 0 7033 6998"/>
                  <a:gd name="T25" fmla="*/ T24 w 1240"/>
                  <a:gd name="T26" fmla="+- 0 3298 3227"/>
                  <a:gd name="T27" fmla="*/ 3298 h 71"/>
                  <a:gd name="T28" fmla="+- 0 6998 6998"/>
                  <a:gd name="T29" fmla="*/ T28 w 1240"/>
                  <a:gd name="T30" fmla="+- 0 3263 3227"/>
                  <a:gd name="T31" fmla="*/ 3263 h 7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240" h="71">
                    <a:moveTo>
                      <a:pt x="0" y="36"/>
                    </a:moveTo>
                    <a:lnTo>
                      <a:pt x="35" y="0"/>
                    </a:lnTo>
                    <a:lnTo>
                      <a:pt x="35" y="18"/>
                    </a:lnTo>
                    <a:lnTo>
                      <a:pt x="1240" y="18"/>
                    </a:lnTo>
                    <a:lnTo>
                      <a:pt x="1240" y="54"/>
                    </a:lnTo>
                    <a:lnTo>
                      <a:pt x="35" y="54"/>
                    </a:lnTo>
                    <a:lnTo>
                      <a:pt x="35" y="71"/>
                    </a:lnTo>
                    <a:lnTo>
                      <a:pt x="0" y="36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>
                  <a:solidFill>
                    <a:srgbClr val="3B3B3B"/>
                  </a:solidFill>
                </a:endParaRPr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4478" y="3117"/>
              <a:ext cx="2440" cy="360"/>
              <a:chOff x="4478" y="3117"/>
              <a:chExt cx="2440" cy="360"/>
            </a:xfrm>
          </p:grpSpPr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4478" y="3117"/>
                <a:ext cx="2440" cy="360"/>
              </a:xfrm>
              <a:custGeom>
                <a:avLst/>
                <a:gdLst>
                  <a:gd name="T0" fmla="+- 0 4478 4478"/>
                  <a:gd name="T1" fmla="*/ T0 w 2440"/>
                  <a:gd name="T2" fmla="+- 0 3297 3117"/>
                  <a:gd name="T3" fmla="*/ 3297 h 360"/>
                  <a:gd name="T4" fmla="+- 0 4540 4478"/>
                  <a:gd name="T5" fmla="*/ T4 w 2440"/>
                  <a:gd name="T6" fmla="+- 0 3241 3117"/>
                  <a:gd name="T7" fmla="*/ 3241 h 360"/>
                  <a:gd name="T8" fmla="+- 0 4614 4478"/>
                  <a:gd name="T9" fmla="*/ T8 w 2440"/>
                  <a:gd name="T10" fmla="+- 0 3215 3117"/>
                  <a:gd name="T11" fmla="*/ 3215 h 360"/>
                  <a:gd name="T12" fmla="+- 0 4713 4478"/>
                  <a:gd name="T13" fmla="*/ T12 w 2440"/>
                  <a:gd name="T14" fmla="+- 0 3191 3117"/>
                  <a:gd name="T15" fmla="*/ 3191 h 360"/>
                  <a:gd name="T16" fmla="+- 0 4835 4478"/>
                  <a:gd name="T17" fmla="*/ T16 w 2440"/>
                  <a:gd name="T18" fmla="+- 0 3170 3117"/>
                  <a:gd name="T19" fmla="*/ 3170 h 360"/>
                  <a:gd name="T20" fmla="+- 0 4904 4478"/>
                  <a:gd name="T21" fmla="*/ T20 w 2440"/>
                  <a:gd name="T22" fmla="+- 0 3161 3117"/>
                  <a:gd name="T23" fmla="*/ 3161 h 360"/>
                  <a:gd name="T24" fmla="+- 0 4977 4478"/>
                  <a:gd name="T25" fmla="*/ T24 w 2440"/>
                  <a:gd name="T26" fmla="+- 0 3152 3117"/>
                  <a:gd name="T27" fmla="*/ 3152 h 360"/>
                  <a:gd name="T28" fmla="+- 0 5055 4478"/>
                  <a:gd name="T29" fmla="*/ T28 w 2440"/>
                  <a:gd name="T30" fmla="+- 0 3144 3117"/>
                  <a:gd name="T31" fmla="*/ 3144 h 360"/>
                  <a:gd name="T32" fmla="+- 0 5137 4478"/>
                  <a:gd name="T33" fmla="*/ T32 w 2440"/>
                  <a:gd name="T34" fmla="+- 0 3138 3117"/>
                  <a:gd name="T35" fmla="*/ 3138 h 360"/>
                  <a:gd name="T36" fmla="+- 0 5223 4478"/>
                  <a:gd name="T37" fmla="*/ T36 w 2440"/>
                  <a:gd name="T38" fmla="+- 0 3132 3117"/>
                  <a:gd name="T39" fmla="*/ 3132 h 360"/>
                  <a:gd name="T40" fmla="+- 0 5312 4478"/>
                  <a:gd name="T41" fmla="*/ T40 w 2440"/>
                  <a:gd name="T42" fmla="+- 0 3127 3117"/>
                  <a:gd name="T43" fmla="*/ 3127 h 360"/>
                  <a:gd name="T44" fmla="+- 0 5405 4478"/>
                  <a:gd name="T45" fmla="*/ T44 w 2440"/>
                  <a:gd name="T46" fmla="+- 0 3123 3117"/>
                  <a:gd name="T47" fmla="*/ 3123 h 360"/>
                  <a:gd name="T48" fmla="+- 0 5500 4478"/>
                  <a:gd name="T49" fmla="*/ T48 w 2440"/>
                  <a:gd name="T50" fmla="+- 0 3120 3117"/>
                  <a:gd name="T51" fmla="*/ 3120 h 360"/>
                  <a:gd name="T52" fmla="+- 0 5598 4478"/>
                  <a:gd name="T53" fmla="*/ T52 w 2440"/>
                  <a:gd name="T54" fmla="+- 0 3118 3117"/>
                  <a:gd name="T55" fmla="*/ 3118 h 360"/>
                  <a:gd name="T56" fmla="+- 0 5698 4478"/>
                  <a:gd name="T57" fmla="*/ T56 w 2440"/>
                  <a:gd name="T58" fmla="+- 0 3117 3117"/>
                  <a:gd name="T59" fmla="*/ 3117 h 360"/>
                  <a:gd name="T60" fmla="+- 0 5798 4478"/>
                  <a:gd name="T61" fmla="*/ T60 w 2440"/>
                  <a:gd name="T62" fmla="+- 0 3118 3117"/>
                  <a:gd name="T63" fmla="*/ 3118 h 360"/>
                  <a:gd name="T64" fmla="+- 0 5896 4478"/>
                  <a:gd name="T65" fmla="*/ T64 w 2440"/>
                  <a:gd name="T66" fmla="+- 0 3120 3117"/>
                  <a:gd name="T67" fmla="*/ 3120 h 360"/>
                  <a:gd name="T68" fmla="+- 0 5991 4478"/>
                  <a:gd name="T69" fmla="*/ T68 w 2440"/>
                  <a:gd name="T70" fmla="+- 0 3123 3117"/>
                  <a:gd name="T71" fmla="*/ 3123 h 360"/>
                  <a:gd name="T72" fmla="+- 0 6084 4478"/>
                  <a:gd name="T73" fmla="*/ T72 w 2440"/>
                  <a:gd name="T74" fmla="+- 0 3127 3117"/>
                  <a:gd name="T75" fmla="*/ 3127 h 360"/>
                  <a:gd name="T76" fmla="+- 0 6173 4478"/>
                  <a:gd name="T77" fmla="*/ T76 w 2440"/>
                  <a:gd name="T78" fmla="+- 0 3132 3117"/>
                  <a:gd name="T79" fmla="*/ 3132 h 360"/>
                  <a:gd name="T80" fmla="+- 0 6259 4478"/>
                  <a:gd name="T81" fmla="*/ T80 w 2440"/>
                  <a:gd name="T82" fmla="+- 0 3138 3117"/>
                  <a:gd name="T83" fmla="*/ 3138 h 360"/>
                  <a:gd name="T84" fmla="+- 0 6341 4478"/>
                  <a:gd name="T85" fmla="*/ T84 w 2440"/>
                  <a:gd name="T86" fmla="+- 0 3144 3117"/>
                  <a:gd name="T87" fmla="*/ 3144 h 360"/>
                  <a:gd name="T88" fmla="+- 0 6419 4478"/>
                  <a:gd name="T89" fmla="*/ T88 w 2440"/>
                  <a:gd name="T90" fmla="+- 0 3152 3117"/>
                  <a:gd name="T91" fmla="*/ 3152 h 360"/>
                  <a:gd name="T92" fmla="+- 0 6492 4478"/>
                  <a:gd name="T93" fmla="*/ T92 w 2440"/>
                  <a:gd name="T94" fmla="+- 0 3161 3117"/>
                  <a:gd name="T95" fmla="*/ 3161 h 360"/>
                  <a:gd name="T96" fmla="+- 0 6561 4478"/>
                  <a:gd name="T97" fmla="*/ T96 w 2440"/>
                  <a:gd name="T98" fmla="+- 0 3170 3117"/>
                  <a:gd name="T99" fmla="*/ 3170 h 360"/>
                  <a:gd name="T100" fmla="+- 0 6624 4478"/>
                  <a:gd name="T101" fmla="*/ T100 w 2440"/>
                  <a:gd name="T102" fmla="+- 0 3180 3117"/>
                  <a:gd name="T103" fmla="*/ 3180 h 360"/>
                  <a:gd name="T104" fmla="+- 0 6735 4478"/>
                  <a:gd name="T105" fmla="*/ T104 w 2440"/>
                  <a:gd name="T106" fmla="+- 0 3203 3117"/>
                  <a:gd name="T107" fmla="*/ 3203 h 360"/>
                  <a:gd name="T108" fmla="+- 0 6822 4478"/>
                  <a:gd name="T109" fmla="*/ T108 w 2440"/>
                  <a:gd name="T110" fmla="+- 0 3227 3117"/>
                  <a:gd name="T111" fmla="*/ 3227 h 360"/>
                  <a:gd name="T112" fmla="+- 0 6883 4478"/>
                  <a:gd name="T113" fmla="*/ T112 w 2440"/>
                  <a:gd name="T114" fmla="+- 0 3254 3117"/>
                  <a:gd name="T115" fmla="*/ 3254 h 360"/>
                  <a:gd name="T116" fmla="+- 0 6918 4478"/>
                  <a:gd name="T117" fmla="*/ T116 w 2440"/>
                  <a:gd name="T118" fmla="+- 0 3297 3117"/>
                  <a:gd name="T119" fmla="*/ 3297 h 360"/>
                  <a:gd name="T120" fmla="+- 0 6914 4478"/>
                  <a:gd name="T121" fmla="*/ T120 w 2440"/>
                  <a:gd name="T122" fmla="+- 0 3312 3117"/>
                  <a:gd name="T123" fmla="*/ 3312 h 360"/>
                  <a:gd name="T124" fmla="+- 0 6856 4478"/>
                  <a:gd name="T125" fmla="*/ T124 w 2440"/>
                  <a:gd name="T126" fmla="+- 0 3354 3117"/>
                  <a:gd name="T127" fmla="*/ 3354 h 360"/>
                  <a:gd name="T128" fmla="+- 0 6782 4478"/>
                  <a:gd name="T129" fmla="*/ T128 w 2440"/>
                  <a:gd name="T130" fmla="+- 0 3380 3117"/>
                  <a:gd name="T131" fmla="*/ 3380 h 360"/>
                  <a:gd name="T132" fmla="+- 0 6683 4478"/>
                  <a:gd name="T133" fmla="*/ T132 w 2440"/>
                  <a:gd name="T134" fmla="+- 0 3404 3117"/>
                  <a:gd name="T135" fmla="*/ 3404 h 360"/>
                  <a:gd name="T136" fmla="+- 0 6561 4478"/>
                  <a:gd name="T137" fmla="*/ T136 w 2440"/>
                  <a:gd name="T138" fmla="+- 0 3425 3117"/>
                  <a:gd name="T139" fmla="*/ 3425 h 360"/>
                  <a:gd name="T140" fmla="+- 0 6492 4478"/>
                  <a:gd name="T141" fmla="*/ T140 w 2440"/>
                  <a:gd name="T142" fmla="+- 0 3434 3117"/>
                  <a:gd name="T143" fmla="*/ 3434 h 360"/>
                  <a:gd name="T144" fmla="+- 0 6419 4478"/>
                  <a:gd name="T145" fmla="*/ T144 w 2440"/>
                  <a:gd name="T146" fmla="+- 0 3443 3117"/>
                  <a:gd name="T147" fmla="*/ 3443 h 360"/>
                  <a:gd name="T148" fmla="+- 0 6341 4478"/>
                  <a:gd name="T149" fmla="*/ T148 w 2440"/>
                  <a:gd name="T150" fmla="+- 0 3450 3117"/>
                  <a:gd name="T151" fmla="*/ 3450 h 360"/>
                  <a:gd name="T152" fmla="+- 0 6259 4478"/>
                  <a:gd name="T153" fmla="*/ T152 w 2440"/>
                  <a:gd name="T154" fmla="+- 0 3457 3117"/>
                  <a:gd name="T155" fmla="*/ 3457 h 360"/>
                  <a:gd name="T156" fmla="+- 0 6173 4478"/>
                  <a:gd name="T157" fmla="*/ T156 w 2440"/>
                  <a:gd name="T158" fmla="+- 0 3463 3117"/>
                  <a:gd name="T159" fmla="*/ 3463 h 360"/>
                  <a:gd name="T160" fmla="+- 0 6084 4478"/>
                  <a:gd name="T161" fmla="*/ T160 w 2440"/>
                  <a:gd name="T162" fmla="+- 0 3468 3117"/>
                  <a:gd name="T163" fmla="*/ 3468 h 360"/>
                  <a:gd name="T164" fmla="+- 0 5991 4478"/>
                  <a:gd name="T165" fmla="*/ T164 w 2440"/>
                  <a:gd name="T166" fmla="+- 0 3472 3117"/>
                  <a:gd name="T167" fmla="*/ 3472 h 360"/>
                  <a:gd name="T168" fmla="+- 0 5896 4478"/>
                  <a:gd name="T169" fmla="*/ T168 w 2440"/>
                  <a:gd name="T170" fmla="+- 0 3475 3117"/>
                  <a:gd name="T171" fmla="*/ 3475 h 360"/>
                  <a:gd name="T172" fmla="+- 0 5798 4478"/>
                  <a:gd name="T173" fmla="*/ T172 w 2440"/>
                  <a:gd name="T174" fmla="+- 0 3477 3117"/>
                  <a:gd name="T175" fmla="*/ 3477 h 360"/>
                  <a:gd name="T176" fmla="+- 0 5698 4478"/>
                  <a:gd name="T177" fmla="*/ T176 w 2440"/>
                  <a:gd name="T178" fmla="+- 0 3477 3117"/>
                  <a:gd name="T179" fmla="*/ 3477 h 360"/>
                  <a:gd name="T180" fmla="+- 0 5598 4478"/>
                  <a:gd name="T181" fmla="*/ T180 w 2440"/>
                  <a:gd name="T182" fmla="+- 0 3477 3117"/>
                  <a:gd name="T183" fmla="*/ 3477 h 360"/>
                  <a:gd name="T184" fmla="+- 0 5500 4478"/>
                  <a:gd name="T185" fmla="*/ T184 w 2440"/>
                  <a:gd name="T186" fmla="+- 0 3475 3117"/>
                  <a:gd name="T187" fmla="*/ 3475 h 360"/>
                  <a:gd name="T188" fmla="+- 0 5405 4478"/>
                  <a:gd name="T189" fmla="*/ T188 w 2440"/>
                  <a:gd name="T190" fmla="+- 0 3472 3117"/>
                  <a:gd name="T191" fmla="*/ 3472 h 360"/>
                  <a:gd name="T192" fmla="+- 0 5312 4478"/>
                  <a:gd name="T193" fmla="*/ T192 w 2440"/>
                  <a:gd name="T194" fmla="+- 0 3468 3117"/>
                  <a:gd name="T195" fmla="*/ 3468 h 360"/>
                  <a:gd name="T196" fmla="+- 0 5223 4478"/>
                  <a:gd name="T197" fmla="*/ T196 w 2440"/>
                  <a:gd name="T198" fmla="+- 0 3463 3117"/>
                  <a:gd name="T199" fmla="*/ 3463 h 360"/>
                  <a:gd name="T200" fmla="+- 0 5137 4478"/>
                  <a:gd name="T201" fmla="*/ T200 w 2440"/>
                  <a:gd name="T202" fmla="+- 0 3457 3117"/>
                  <a:gd name="T203" fmla="*/ 3457 h 360"/>
                  <a:gd name="T204" fmla="+- 0 5055 4478"/>
                  <a:gd name="T205" fmla="*/ T204 w 2440"/>
                  <a:gd name="T206" fmla="+- 0 3450 3117"/>
                  <a:gd name="T207" fmla="*/ 3450 h 360"/>
                  <a:gd name="T208" fmla="+- 0 4977 4478"/>
                  <a:gd name="T209" fmla="*/ T208 w 2440"/>
                  <a:gd name="T210" fmla="+- 0 3443 3117"/>
                  <a:gd name="T211" fmla="*/ 3443 h 360"/>
                  <a:gd name="T212" fmla="+- 0 4904 4478"/>
                  <a:gd name="T213" fmla="*/ T212 w 2440"/>
                  <a:gd name="T214" fmla="+- 0 3434 3117"/>
                  <a:gd name="T215" fmla="*/ 3434 h 360"/>
                  <a:gd name="T216" fmla="+- 0 4835 4478"/>
                  <a:gd name="T217" fmla="*/ T216 w 2440"/>
                  <a:gd name="T218" fmla="+- 0 3425 3117"/>
                  <a:gd name="T219" fmla="*/ 3425 h 360"/>
                  <a:gd name="T220" fmla="+- 0 4772 4478"/>
                  <a:gd name="T221" fmla="*/ T220 w 2440"/>
                  <a:gd name="T222" fmla="+- 0 3415 3117"/>
                  <a:gd name="T223" fmla="*/ 3415 h 360"/>
                  <a:gd name="T224" fmla="+- 0 4661 4478"/>
                  <a:gd name="T225" fmla="*/ T224 w 2440"/>
                  <a:gd name="T226" fmla="+- 0 3392 3117"/>
                  <a:gd name="T227" fmla="*/ 3392 h 360"/>
                  <a:gd name="T228" fmla="+- 0 4574 4478"/>
                  <a:gd name="T229" fmla="*/ T228 w 2440"/>
                  <a:gd name="T230" fmla="+- 0 3368 3117"/>
                  <a:gd name="T231" fmla="*/ 3368 h 360"/>
                  <a:gd name="T232" fmla="+- 0 4513 4478"/>
                  <a:gd name="T233" fmla="*/ T232 w 2440"/>
                  <a:gd name="T234" fmla="+- 0 3341 3117"/>
                  <a:gd name="T235" fmla="*/ 3341 h 360"/>
                  <a:gd name="T236" fmla="+- 0 4478 4478"/>
                  <a:gd name="T237" fmla="*/ T236 w 2440"/>
                  <a:gd name="T238" fmla="+- 0 3297 3117"/>
                  <a:gd name="T239" fmla="*/ 3297 h 3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</a:cxnLst>
                <a:rect l="0" t="0" r="r" b="b"/>
                <a:pathLst>
                  <a:path w="2440" h="360">
                    <a:moveTo>
                      <a:pt x="0" y="180"/>
                    </a:moveTo>
                    <a:lnTo>
                      <a:pt x="62" y="124"/>
                    </a:lnTo>
                    <a:lnTo>
                      <a:pt x="136" y="98"/>
                    </a:lnTo>
                    <a:lnTo>
                      <a:pt x="235" y="74"/>
                    </a:lnTo>
                    <a:lnTo>
                      <a:pt x="357" y="53"/>
                    </a:lnTo>
                    <a:lnTo>
                      <a:pt x="426" y="44"/>
                    </a:lnTo>
                    <a:lnTo>
                      <a:pt x="499" y="35"/>
                    </a:lnTo>
                    <a:lnTo>
                      <a:pt x="577" y="27"/>
                    </a:lnTo>
                    <a:lnTo>
                      <a:pt x="659" y="21"/>
                    </a:lnTo>
                    <a:lnTo>
                      <a:pt x="745" y="15"/>
                    </a:lnTo>
                    <a:lnTo>
                      <a:pt x="834" y="10"/>
                    </a:lnTo>
                    <a:lnTo>
                      <a:pt x="927" y="6"/>
                    </a:lnTo>
                    <a:lnTo>
                      <a:pt x="1022" y="3"/>
                    </a:lnTo>
                    <a:lnTo>
                      <a:pt x="1120" y="1"/>
                    </a:lnTo>
                    <a:lnTo>
                      <a:pt x="1220" y="0"/>
                    </a:lnTo>
                    <a:lnTo>
                      <a:pt x="1320" y="1"/>
                    </a:lnTo>
                    <a:lnTo>
                      <a:pt x="1418" y="3"/>
                    </a:lnTo>
                    <a:lnTo>
                      <a:pt x="1513" y="6"/>
                    </a:lnTo>
                    <a:lnTo>
                      <a:pt x="1606" y="10"/>
                    </a:lnTo>
                    <a:lnTo>
                      <a:pt x="1695" y="15"/>
                    </a:lnTo>
                    <a:lnTo>
                      <a:pt x="1781" y="21"/>
                    </a:lnTo>
                    <a:lnTo>
                      <a:pt x="1863" y="27"/>
                    </a:lnTo>
                    <a:lnTo>
                      <a:pt x="1941" y="35"/>
                    </a:lnTo>
                    <a:lnTo>
                      <a:pt x="2014" y="44"/>
                    </a:lnTo>
                    <a:lnTo>
                      <a:pt x="2083" y="53"/>
                    </a:lnTo>
                    <a:lnTo>
                      <a:pt x="2146" y="63"/>
                    </a:lnTo>
                    <a:lnTo>
                      <a:pt x="2257" y="86"/>
                    </a:lnTo>
                    <a:lnTo>
                      <a:pt x="2344" y="110"/>
                    </a:lnTo>
                    <a:lnTo>
                      <a:pt x="2405" y="137"/>
                    </a:lnTo>
                    <a:lnTo>
                      <a:pt x="2440" y="180"/>
                    </a:lnTo>
                    <a:lnTo>
                      <a:pt x="2436" y="195"/>
                    </a:lnTo>
                    <a:lnTo>
                      <a:pt x="2378" y="237"/>
                    </a:lnTo>
                    <a:lnTo>
                      <a:pt x="2304" y="263"/>
                    </a:lnTo>
                    <a:lnTo>
                      <a:pt x="2205" y="287"/>
                    </a:lnTo>
                    <a:lnTo>
                      <a:pt x="2083" y="308"/>
                    </a:lnTo>
                    <a:lnTo>
                      <a:pt x="2014" y="317"/>
                    </a:lnTo>
                    <a:lnTo>
                      <a:pt x="1941" y="326"/>
                    </a:lnTo>
                    <a:lnTo>
                      <a:pt x="1863" y="333"/>
                    </a:lnTo>
                    <a:lnTo>
                      <a:pt x="1781" y="340"/>
                    </a:lnTo>
                    <a:lnTo>
                      <a:pt x="1695" y="346"/>
                    </a:lnTo>
                    <a:lnTo>
                      <a:pt x="1606" y="351"/>
                    </a:lnTo>
                    <a:lnTo>
                      <a:pt x="1513" y="355"/>
                    </a:lnTo>
                    <a:lnTo>
                      <a:pt x="1418" y="358"/>
                    </a:lnTo>
                    <a:lnTo>
                      <a:pt x="1320" y="360"/>
                    </a:lnTo>
                    <a:lnTo>
                      <a:pt x="1220" y="360"/>
                    </a:lnTo>
                    <a:lnTo>
                      <a:pt x="1120" y="360"/>
                    </a:lnTo>
                    <a:lnTo>
                      <a:pt x="1022" y="358"/>
                    </a:lnTo>
                    <a:lnTo>
                      <a:pt x="927" y="355"/>
                    </a:lnTo>
                    <a:lnTo>
                      <a:pt x="834" y="351"/>
                    </a:lnTo>
                    <a:lnTo>
                      <a:pt x="745" y="346"/>
                    </a:lnTo>
                    <a:lnTo>
                      <a:pt x="659" y="340"/>
                    </a:lnTo>
                    <a:lnTo>
                      <a:pt x="577" y="333"/>
                    </a:lnTo>
                    <a:lnTo>
                      <a:pt x="499" y="326"/>
                    </a:lnTo>
                    <a:lnTo>
                      <a:pt x="426" y="317"/>
                    </a:lnTo>
                    <a:lnTo>
                      <a:pt x="357" y="308"/>
                    </a:lnTo>
                    <a:lnTo>
                      <a:pt x="294" y="298"/>
                    </a:lnTo>
                    <a:lnTo>
                      <a:pt x="183" y="275"/>
                    </a:lnTo>
                    <a:lnTo>
                      <a:pt x="96" y="251"/>
                    </a:lnTo>
                    <a:lnTo>
                      <a:pt x="35" y="224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>
                  <a:solidFill>
                    <a:srgbClr val="3B3B3B"/>
                  </a:solidFill>
                </a:endParaRP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E78DF23-BD1B-4B81-91DF-27D5C0C73E7E}"/>
              </a:ext>
            </a:extLst>
          </p:cNvPr>
          <p:cNvSpPr/>
          <p:nvPr/>
        </p:nvSpPr>
        <p:spPr>
          <a:xfrm>
            <a:off x="2525330" y="6222334"/>
            <a:ext cx="3827344" cy="233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3C32A3-340F-4914-838B-90E661ADF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0389B7-1D81-4514-A681-8E685BBDC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480" y="2341885"/>
            <a:ext cx="5401308" cy="311530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367481" y="3303332"/>
            <a:ext cx="1661160" cy="32004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B3B3B"/>
              </a:solidFill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2535765" y="3513690"/>
            <a:ext cx="814771" cy="110026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6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3439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Management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3780" y="1958341"/>
            <a:ext cx="28270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tracking number will automatically pull in your shipping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out any other necessary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Place Pickup Request button to schedule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DC3953-232F-486E-B108-C9B6910271EE}"/>
              </a:ext>
            </a:extLst>
          </p:cNvPr>
          <p:cNvSpPr txBox="1"/>
          <p:nvPr/>
        </p:nvSpPr>
        <p:spPr>
          <a:xfrm>
            <a:off x="976629" y="1065520"/>
            <a:ext cx="10002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Scheduling a UPS Pickup (September 20 – October 19, 2021)</a:t>
            </a:r>
          </a:p>
          <a:p>
            <a:endParaRPr lang="en-US" sz="3200" dirty="0">
              <a:solidFill>
                <a:srgbClr val="3B3B3B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593077-F343-4419-B4BD-03E4B3432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656EA9-E53B-42C1-AE29-CFDCE25F2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550" y="1518910"/>
            <a:ext cx="5201878" cy="50375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16148" y="5849374"/>
            <a:ext cx="1055851" cy="36004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B3B3B"/>
              </a:solidFill>
            </a:endParaRP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4571999" y="3838202"/>
            <a:ext cx="2811781" cy="195427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09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3439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Management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09460" y="2004060"/>
            <a:ext cx="3032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to review the pickup request one more time on the Confirmation Screen. </a:t>
            </a:r>
          </a:p>
          <a:p>
            <a:endParaRPr lang="en-US" dirty="0">
              <a:solidFill>
                <a:srgbClr val="3B3B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need to click the button </a:t>
            </a:r>
            <a:r>
              <a:rPr lang="en-US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 Pickup Request </a:t>
            </a:r>
            <a:r>
              <a:rPr lang="en-US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complete the schedule request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49CD8C-330A-4398-BA33-9F9024D25452}"/>
              </a:ext>
            </a:extLst>
          </p:cNvPr>
          <p:cNvSpPr txBox="1"/>
          <p:nvPr/>
        </p:nvSpPr>
        <p:spPr>
          <a:xfrm>
            <a:off x="1002512" y="988397"/>
            <a:ext cx="10526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Scheduling a UPS Pickup (September 20 – October 19, 2021)</a:t>
            </a:r>
          </a:p>
          <a:p>
            <a:endParaRPr lang="en-US" sz="3200" dirty="0">
              <a:solidFill>
                <a:srgbClr val="3B3B3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92043F-CC0A-4F0C-9E3F-62978F3E2A71}"/>
              </a:ext>
            </a:extLst>
          </p:cNvPr>
          <p:cNvSpPr/>
          <p:nvPr/>
        </p:nvSpPr>
        <p:spPr>
          <a:xfrm>
            <a:off x="3269789" y="5358565"/>
            <a:ext cx="3107341" cy="168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75E752-16EE-4A8C-BC6F-FC8574542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474BAB-2DDE-4A9E-B40A-CA83552B4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12" y="1650965"/>
            <a:ext cx="6106948" cy="442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3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2A6B1E-7B42-4945-8E0C-B1BE221632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Maryland Help &amp; Support Site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How to Modules, Essentials of Remote Testing Video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Weekly LAC/LEA 24 STC Communications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Quick Start Guides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Help Desk</a:t>
            </a:r>
          </a:p>
          <a:p>
            <a:endParaRPr lang="en-US" dirty="0">
              <a:solidFill>
                <a:srgbClr val="3B3B3B"/>
              </a:solidFill>
            </a:endParaRPr>
          </a:p>
          <a:p>
            <a:endParaRPr lang="en-US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D0691-7D7F-4C0B-987B-CD7930E444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Support Materials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0E51B-705D-4D36-8CD2-5AA250760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5387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2A6B1E-7B42-4945-8E0C-B1BE221632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43804" y="5695882"/>
            <a:ext cx="7723441" cy="518795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https://maryland.onlinehelp.cognia.org/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D0691-7D7F-4C0B-987B-CD7930E444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Maryland Help &amp; Support Site</a:t>
            </a:r>
          </a:p>
        </p:txBody>
      </p:sp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2C66B9ED-4B07-47C6-88D4-B1852F2FE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86" y="91536"/>
            <a:ext cx="1140974" cy="1140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B8CEE7-230C-4ACD-BF3E-D95483963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EBB197-A95E-4328-8DFE-7A7C5B2BD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1873" y="1429457"/>
            <a:ext cx="7000241" cy="408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F4DBD-FBA1-4DB4-A502-C9F2F871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0625"/>
            <a:ext cx="10515600" cy="2852737"/>
          </a:xfrm>
        </p:spPr>
        <p:txBody>
          <a:bodyPr/>
          <a:lstStyle/>
          <a:p>
            <a:pPr algn="ctr"/>
            <a:r>
              <a:rPr lang="en-US" dirty="0"/>
              <a:t>Maryland Analysis and Reporting System (MARS)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5E7FC-F9CD-41A1-95BD-93709E863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190" y="1709738"/>
            <a:ext cx="3379620" cy="165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69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89D894-E186-40D2-A1AB-D2559B74EA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0801" y="1430791"/>
            <a:ext cx="9628822" cy="47958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500" b="1" dirty="0">
                <a:solidFill>
                  <a:srgbClr val="3B3B3B"/>
                </a:solidFill>
              </a:rPr>
              <a:t>COMAR 13A.03.04.04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500" b="1" dirty="0"/>
              <a:t>Local School System Testing Designates</a:t>
            </a:r>
            <a:endParaRPr lang="en-US" sz="25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500" dirty="0"/>
              <a:t>A. All personnel involved in testing must be employees of the local school system, be trained for their role, meet the requirements of their role as described herein, and sign a Department approved Test Administration and Certification of Training Form.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500" dirty="0"/>
              <a:t>B. Personnel may not serve as a Test Administrator, Proctor, or Accommodator in the same testing room as a student who is a family member or who resides within the same dwelling.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6D058-B87B-46F9-9B8E-9D59FA96A4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3600" cap="all" dirty="0">
                <a:solidFill>
                  <a:srgbClr val="3B3B3B"/>
                </a:solidFill>
              </a:rPr>
              <a:t>Test Security Reminders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D5872B-A880-42B5-947E-F7CCA0F34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2977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D386FD-5FEA-4648-8A9F-C77E1F4522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Overview of MARS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How to Access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Usernames &amp; Passwords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User Roles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0C5B2-6E9B-4899-9958-C5414E434D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B3B3B"/>
                </a:solidFill>
              </a:rPr>
              <a:t>Maryland Analysis and Reporting System (MARS)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67E9A-F343-440E-96B6-F7EBCDC36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9477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D386FD-5FEA-4648-8A9F-C77E1F4522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Accessing MARS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Link within Help and Support Site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  <a:hlinkClick r:id="rId2"/>
              </a:rPr>
              <a:t>http://iservices.cognia.org/</a:t>
            </a:r>
            <a:endParaRPr lang="en-US" dirty="0">
              <a:solidFill>
                <a:srgbClr val="3B3B3B"/>
              </a:solidFill>
            </a:endParaRPr>
          </a:p>
          <a:p>
            <a:pPr marL="1200150" lvl="1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0C5B2-6E9B-4899-9958-C5414E434D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B3B3B"/>
                </a:solidFill>
              </a:rPr>
              <a:t>Maryland Analysis and Reporting System (MARS)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0998A5-8477-473F-BA0F-148C474F3DF4}"/>
              </a:ext>
            </a:extLst>
          </p:cNvPr>
          <p:cNvSpPr txBox="1"/>
          <p:nvPr/>
        </p:nvSpPr>
        <p:spPr>
          <a:xfrm>
            <a:off x="7430119" y="4017042"/>
            <a:ext cx="195463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Maryland and click Enter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1CB256-DAAB-4C3E-86D2-B33C008CE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342" y="2927437"/>
            <a:ext cx="5967582" cy="32606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34C4CA-FDCB-4250-BEE5-868FA592B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0212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4F694E-7973-4990-9A6C-CDDA18201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381386"/>
            <a:ext cx="7231309" cy="443620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0C5B2-6E9B-4899-9958-C5414E434D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B3B3B"/>
                </a:solidFill>
              </a:rPr>
              <a:t>Maryland Analysis and Reporting System (MARS)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6260A2-370A-41AD-B22B-0454063910E4}"/>
              </a:ext>
            </a:extLst>
          </p:cNvPr>
          <p:cNvSpPr txBox="1"/>
          <p:nvPr/>
        </p:nvSpPr>
        <p:spPr>
          <a:xfrm>
            <a:off x="7555865" y="2409410"/>
            <a:ext cx="3148099" cy="1200329"/>
          </a:xfrm>
          <a:prstGeom prst="rect">
            <a:avLst/>
          </a:prstGeom>
          <a:solidFill>
            <a:schemeClr val="bg1"/>
          </a:solidFill>
          <a:ln>
            <a:solidFill>
              <a:srgbClr val="3B3B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Usernames and Passwords have not changed</a:t>
            </a:r>
          </a:p>
          <a:p>
            <a:endParaRPr lang="en-US" dirty="0"/>
          </a:p>
          <a:p>
            <a:r>
              <a:rPr lang="en-US" dirty="0"/>
              <a:t>Contact helpdesk for assistance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BB408-4EF4-4DDA-9D57-2D5DE06A68ED}"/>
              </a:ext>
            </a:extLst>
          </p:cNvPr>
          <p:cNvSpPr txBox="1"/>
          <p:nvPr/>
        </p:nvSpPr>
        <p:spPr>
          <a:xfrm>
            <a:off x="7161196" y="3801669"/>
            <a:ext cx="3937439" cy="1200329"/>
          </a:xfrm>
          <a:prstGeom prst="rect">
            <a:avLst/>
          </a:prstGeom>
          <a:solidFill>
            <a:schemeClr val="bg1"/>
          </a:solidFill>
          <a:ln>
            <a:solidFill>
              <a:srgbClr val="3B3B3B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Roles / Permissions:</a:t>
            </a:r>
          </a:p>
          <a:p>
            <a:r>
              <a:rPr lang="en-US" dirty="0"/>
              <a:t>State User / All Districts &amp; Schools</a:t>
            </a:r>
          </a:p>
          <a:p>
            <a:r>
              <a:rPr lang="en-US" dirty="0"/>
              <a:t>LAC User / All Schools within Own LSS</a:t>
            </a:r>
          </a:p>
          <a:p>
            <a:r>
              <a:rPr lang="en-US" dirty="0"/>
              <a:t>School User / Own 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3CDDDA-FFCB-440E-BCFA-6339F8F42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5433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0C5B2-6E9B-4899-9958-C5414E434D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B3B3B"/>
                </a:solidFill>
              </a:rPr>
              <a:t>Maryland Analysis and Reporting System (MARS)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CCCE02-AD08-4481-B2DB-1F6BCA570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424040"/>
            <a:ext cx="5860679" cy="50086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320079-90F3-4826-970F-6A206944A385}"/>
              </a:ext>
            </a:extLst>
          </p:cNvPr>
          <p:cNvSpPr/>
          <p:nvPr/>
        </p:nvSpPr>
        <p:spPr>
          <a:xfrm>
            <a:off x="2030136" y="1424040"/>
            <a:ext cx="2636064" cy="5425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BCDCDD-6C19-4CCB-9ECD-D3EE427C1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588" y="1830660"/>
            <a:ext cx="4677665" cy="1124867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246B696-56AA-49DB-A4AD-982C5532D622}"/>
              </a:ext>
            </a:extLst>
          </p:cNvPr>
          <p:cNvSpPr/>
          <p:nvPr/>
        </p:nvSpPr>
        <p:spPr>
          <a:xfrm>
            <a:off x="5436066" y="2206305"/>
            <a:ext cx="864066" cy="5285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902A9-BA76-4A4A-AD57-622A5B62BA7A}"/>
              </a:ext>
            </a:extLst>
          </p:cNvPr>
          <p:cNvSpPr txBox="1"/>
          <p:nvPr/>
        </p:nvSpPr>
        <p:spPr>
          <a:xfrm>
            <a:off x="5384262" y="3049996"/>
            <a:ext cx="3990744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Reports (Static Report PDFs)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Individual Student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Performance Level Summary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District Summary of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School Roster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Score Labels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E1614-C084-492C-9B8C-7EE8474FD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6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0C5B2-6E9B-4899-9958-C5414E434D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B3B3B"/>
                </a:solidFill>
              </a:rPr>
              <a:t>Maryland Analysis and Reporting System (MARS)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CCCE02-AD08-4481-B2DB-1F6BCA570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424040"/>
            <a:ext cx="5860679" cy="50086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320079-90F3-4826-970F-6A206944A385}"/>
              </a:ext>
            </a:extLst>
          </p:cNvPr>
          <p:cNvSpPr/>
          <p:nvPr/>
        </p:nvSpPr>
        <p:spPr>
          <a:xfrm>
            <a:off x="2030136" y="1424040"/>
            <a:ext cx="2636064" cy="5425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BCDCDD-6C19-4CCB-9ECD-D3EE427C1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588" y="1830660"/>
            <a:ext cx="4677665" cy="1124867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246B696-56AA-49DB-A4AD-982C5532D622}"/>
              </a:ext>
            </a:extLst>
          </p:cNvPr>
          <p:cNvSpPr/>
          <p:nvPr/>
        </p:nvSpPr>
        <p:spPr>
          <a:xfrm>
            <a:off x="6248664" y="2206305"/>
            <a:ext cx="989534" cy="5285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902A9-BA76-4A4A-AD57-622A5B62BA7A}"/>
              </a:ext>
            </a:extLst>
          </p:cNvPr>
          <p:cNvSpPr txBox="1"/>
          <p:nvPr/>
        </p:nvSpPr>
        <p:spPr>
          <a:xfrm>
            <a:off x="5287511" y="3051206"/>
            <a:ext cx="3913742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Interactive</a:t>
            </a:r>
          </a:p>
          <a:p>
            <a:r>
              <a:rPr lang="en-US" dirty="0"/>
              <a:t>Interactive reports can be customized and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Item Analysis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Performance Level Summary Chart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E65DA7-5C83-49A4-B45D-ADC12CE4D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4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E7B13CB-879B-2A4C-B8BE-8B5DAB54A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788" y="457200"/>
            <a:ext cx="4554537" cy="1600200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Have Additional Questions?</a:t>
            </a:r>
          </a:p>
        </p:txBody>
      </p:sp>
      <p:pic>
        <p:nvPicPr>
          <p:cNvPr id="17411" name="Picture Placeholder 6">
            <a:extLst>
              <a:ext uri="{FF2B5EF4-FFF2-40B4-BE49-F238E27FC236}">
                <a16:creationId xmlns:a16="http://schemas.microsoft.com/office/drawing/2014/main" id="{052CA129-C64F-B243-BC26-26288EF6816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r="311"/>
          <a:stretch>
            <a:fillRect/>
          </a:stretch>
        </p:blipFill>
        <p:spPr>
          <a:xfrm>
            <a:off x="6096000" y="0"/>
            <a:ext cx="6096000" cy="6858000"/>
          </a:xfrm>
        </p:spPr>
      </p:pic>
      <p:sp>
        <p:nvSpPr>
          <p:cNvPr id="17412" name="Text Placeholder 3">
            <a:extLst>
              <a:ext uri="{FF2B5EF4-FFF2-40B4-BE49-F238E27FC236}">
                <a16:creationId xmlns:a16="http://schemas.microsoft.com/office/drawing/2014/main" id="{AEB2580F-3E46-064F-96C7-A1F8F833CE9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39788" y="2185988"/>
            <a:ext cx="5165901" cy="3683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</a:rPr>
              <a:t>Cognia Technical Product Support</a:t>
            </a:r>
            <a:br>
              <a:rPr lang="en-US" altLang="en-US" sz="1800" dirty="0">
                <a:solidFill>
                  <a:schemeClr val="bg1"/>
                </a:solidFill>
              </a:rPr>
            </a:br>
            <a:r>
              <a:rPr lang="en-US" altLang="en-US" sz="1800" dirty="0">
                <a:solidFill>
                  <a:schemeClr val="bg1"/>
                </a:solidFill>
              </a:rPr>
              <a:t>(866) 207-8804 or </a:t>
            </a:r>
            <a:r>
              <a:rPr lang="en-US" altLang="en-US" sz="1800" dirty="0">
                <a:solidFill>
                  <a:schemeClr val="bg1"/>
                </a:solidFill>
                <a:hlinkClick r:id="rId3"/>
              </a:rPr>
              <a:t>HSAhelpdesk@cognia.org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</a:rPr>
              <a:t>Help &amp; Support Site </a:t>
            </a:r>
            <a:r>
              <a:rPr lang="en-US" altLang="en-US" sz="1800" dirty="0">
                <a:solidFill>
                  <a:schemeClr val="bg1"/>
                </a:solidFill>
                <a:hlinkClick r:id="rId4"/>
              </a:rPr>
              <a:t>maryland.onlinehelp.cognia.org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DB9D88-5383-F440-98D4-1A7E2CA525C0}"/>
              </a:ext>
            </a:extLst>
          </p:cNvPr>
          <p:cNvSpPr>
            <a:spLocks noChangeAspect="1"/>
          </p:cNvSpPr>
          <p:nvPr/>
        </p:nvSpPr>
        <p:spPr>
          <a:xfrm>
            <a:off x="4927600" y="4216400"/>
            <a:ext cx="2286000" cy="228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414" name="Picture 7">
            <a:extLst>
              <a:ext uri="{FF2B5EF4-FFF2-40B4-BE49-F238E27FC236}">
                <a16:creationId xmlns:a16="http://schemas.microsoft.com/office/drawing/2014/main" id="{E058B4F3-A763-F647-8B0B-8FE37061B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181">
            <a:off x="5099050" y="4389438"/>
            <a:ext cx="1943100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>
            <a:extLst>
              <a:ext uri="{FF2B5EF4-FFF2-40B4-BE49-F238E27FC236}">
                <a16:creationId xmlns:a16="http://schemas.microsoft.com/office/drawing/2014/main" id="{4716D365-6DAD-0641-AFE4-5C0AA8927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6464300"/>
            <a:ext cx="1235075" cy="273050"/>
          </a:xfrm>
          <a:prstGeom prst="rect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>
            <a:extLst>
              <a:ext uri="{FF2B5EF4-FFF2-40B4-BE49-F238E27FC236}">
                <a16:creationId xmlns:a16="http://schemas.microsoft.com/office/drawing/2014/main" id="{D7530029-9BE1-5E40-8B8D-92392652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A1F8FF-43AF-4649-B267-3033908E2F77}"/>
              </a:ext>
            </a:extLst>
          </p:cNvPr>
          <p:cNvSpPr/>
          <p:nvPr/>
        </p:nvSpPr>
        <p:spPr>
          <a:xfrm>
            <a:off x="0" y="5354320"/>
            <a:ext cx="12192000" cy="150368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34" name="Title 7">
            <a:extLst>
              <a:ext uri="{FF2B5EF4-FFF2-40B4-BE49-F238E27FC236}">
                <a16:creationId xmlns:a16="http://schemas.microsoft.com/office/drawing/2014/main" id="{4D5843BE-28F6-4F4B-9AD2-474491B40C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747713"/>
            <a:ext cx="9144000" cy="2014537"/>
          </a:xfrm>
        </p:spPr>
        <p:txBody>
          <a:bodyPr anchor="ctr"/>
          <a:lstStyle/>
          <a:p>
            <a:r>
              <a:rPr lang="en-US" altLang="en-US" dirty="0"/>
              <a:t>Thank you.</a:t>
            </a:r>
          </a:p>
        </p:txBody>
      </p:sp>
      <p:sp>
        <p:nvSpPr>
          <p:cNvPr id="18435" name="Subtitle 8">
            <a:extLst>
              <a:ext uri="{FF2B5EF4-FFF2-40B4-BE49-F238E27FC236}">
                <a16:creationId xmlns:a16="http://schemas.microsoft.com/office/drawing/2014/main" id="{76C73968-E9AC-9944-938E-AB8E22FC50A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5760720"/>
            <a:ext cx="9144000" cy="1097280"/>
          </a:xfrm>
        </p:spPr>
        <p:txBody>
          <a:bodyPr/>
          <a:lstStyle/>
          <a:p>
            <a:r>
              <a:rPr lang="en-US" altLang="en-US" dirty="0"/>
              <a:t>Cognia is a global nonprofit that has the knowledge to help schools improve outcomes for all learners.</a:t>
            </a:r>
          </a:p>
        </p:txBody>
      </p:sp>
      <p:pic>
        <p:nvPicPr>
          <p:cNvPr id="18436" name="Picture 10">
            <a:extLst>
              <a:ext uri="{FF2B5EF4-FFF2-40B4-BE49-F238E27FC236}">
                <a16:creationId xmlns:a16="http://schemas.microsoft.com/office/drawing/2014/main" id="{2BC09870-AD40-6B43-9F65-192CA4929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50390">
            <a:off x="5072857" y="2680630"/>
            <a:ext cx="194151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B4664989-9185-D64B-8BEE-272FFD8C1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">
      <a:dk1>
        <a:srgbClr val="1A1A1A"/>
      </a:dk1>
      <a:lt1>
        <a:srgbClr val="FFFFFF"/>
      </a:lt1>
      <a:dk2>
        <a:srgbClr val="FF554D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FEFFF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1189C8DD-C6E8-C046-B822-2247337F09BC}" vid="{196E4191-8857-2342-B948-500198138A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D729C87010054EB23EC6731C7E2863" ma:contentTypeVersion="3" ma:contentTypeDescription="Create a new document." ma:contentTypeScope="" ma:versionID="cc4dc74f40fd983bbfca8ad2d84dd013">
  <xsd:schema xmlns:xsd="http://www.w3.org/2001/XMLSchema" xmlns:xs="http://www.w3.org/2001/XMLSchema" xmlns:p="http://schemas.microsoft.com/office/2006/metadata/properties" xmlns:ns2="a3b7e5cd-0ca2-4219-bbe6-da32fa50665e" targetNamespace="http://schemas.microsoft.com/office/2006/metadata/properties" ma:root="true" ma:fieldsID="91f0819315944e9901c3d0d83a15c4ea" ns2:_="">
    <xsd:import namespace="a3b7e5cd-0ca2-4219-bbe6-da32fa5066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7e5cd-0ca2-4219-bbe6-da32fa5066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Group" ma:index="10" nillable="true" ma:displayName="Group" ma:format="Dropdown" ma:internalName="Group">
      <xsd:simpleType>
        <xsd:restriction base="dms:Choice">
          <xsd:enumeration value="General"/>
          <xsd:enumeration value="Marketi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roup xmlns="a3b7e5cd-0ca2-4219-bbe6-da32fa50665e">Marketing</Group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5679A6-17A1-4057-9634-4BE7276E3D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b7e5cd-0ca2-4219-bbe6-da32fa5066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8BD9A8-C1D9-41D1-9C0C-5F6E50C34BC0}">
  <ds:schemaRefs>
    <ds:schemaRef ds:uri="a3b7e5cd-0ca2-4219-bbe6-da32fa50665e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9AEC93E-C90E-4395-8467-F6CF37643E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12593</TotalTime>
  <Words>5684</Words>
  <Application>Microsoft Office PowerPoint</Application>
  <PresentationFormat>Widescreen</PresentationFormat>
  <Paragraphs>884</Paragraphs>
  <Slides>96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2" baseType="lpstr">
      <vt:lpstr>Arial</vt:lpstr>
      <vt:lpstr>Calibri</vt:lpstr>
      <vt:lpstr>Cooper Black</vt:lpstr>
      <vt:lpstr>Georgia</vt:lpstr>
      <vt:lpstr>Wingdings</vt:lpstr>
      <vt:lpstr>Office Theme</vt:lpstr>
      <vt:lpstr>Maryland High School Assessments LAC Training</vt:lpstr>
      <vt:lpstr>PowerPoint Presentation</vt:lpstr>
      <vt:lpstr>PowerPoint Presentation</vt:lpstr>
      <vt:lpstr>PowerPoint Presentation</vt:lpstr>
      <vt:lpstr>PowerPoint Presentation</vt:lpstr>
      <vt:lpstr>MCAP HS MISA Timelines</vt:lpstr>
      <vt:lpstr>MCAP HS MISA Timelines</vt:lpstr>
      <vt:lpstr>MCAP HS MISA Timelines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Break!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  <vt:lpstr>PowerPoint Presentation</vt:lpstr>
      <vt:lpstr>PowerPoint Presentation</vt:lpstr>
      <vt:lpstr>PowerPoint Presentation</vt:lpstr>
      <vt:lpstr>Receiving Materials</vt:lpstr>
      <vt:lpstr>Materials Management</vt:lpstr>
      <vt:lpstr>Materials Management</vt:lpstr>
      <vt:lpstr>Materials Management</vt:lpstr>
      <vt:lpstr>Materials Management</vt:lpstr>
      <vt:lpstr>Materials Management</vt:lpstr>
      <vt:lpstr>PowerPoint Presentation</vt:lpstr>
      <vt:lpstr>PowerPoint Presentation</vt:lpstr>
      <vt:lpstr>Materials Management</vt:lpstr>
      <vt:lpstr>Returning Materials</vt:lpstr>
      <vt:lpstr>Returning Materials</vt:lpstr>
      <vt:lpstr>Materials Management</vt:lpstr>
      <vt:lpstr>Materials Management</vt:lpstr>
      <vt:lpstr>Materials Management</vt:lpstr>
      <vt:lpstr>Materials Management</vt:lpstr>
      <vt:lpstr>PowerPoint Presentation</vt:lpstr>
      <vt:lpstr>PowerPoint Presentation</vt:lpstr>
      <vt:lpstr>Maryland Analysis and Reporting System (MARS)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Additional Questions?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Renee Cronin</dc:creator>
  <cp:lastModifiedBy>Jaimie Rissin</cp:lastModifiedBy>
  <cp:revision>224</cp:revision>
  <cp:lastPrinted>2019-10-18T17:37:47Z</cp:lastPrinted>
  <dcterms:created xsi:type="dcterms:W3CDTF">2019-08-16T01:15:28Z</dcterms:created>
  <dcterms:modified xsi:type="dcterms:W3CDTF">2021-07-13T15:35:19Z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0x01010048D729C87010054EB23EC6731C7E2863</vt:lpwstr>
  </property>
  <property fmtid="{D5CDD505-2E9C-101B-9397-08002B2CF9AE}" pid="3" name="_NewReviewCycle">
    <vt:lpwstr/>
  </property>
  <property fmtid="{D5CDD505-2E9C-101B-9397-08002B2CF9AE}" pid="4" name="MSIP_Label_a6a91a83-dbd8-49c0-b086-95b552a06ce2_Enabled">
    <vt:lpwstr>true</vt:lpwstr>
  </property>
  <property fmtid="{D5CDD505-2E9C-101B-9397-08002B2CF9AE}" pid="5" name="MSIP_Label_a6a91a83-dbd8-49c0-b086-95b552a06ce2_SetDate">
    <vt:lpwstr>2021-06-09T20:43:01Z</vt:lpwstr>
  </property>
  <property fmtid="{D5CDD505-2E9C-101B-9397-08002B2CF9AE}" pid="6" name="MSIP_Label_a6a91a83-dbd8-49c0-b086-95b552a06ce2_Method">
    <vt:lpwstr>Privileged</vt:lpwstr>
  </property>
  <property fmtid="{D5CDD505-2E9C-101B-9397-08002B2CF9AE}" pid="7" name="MSIP_Label_a6a91a83-dbd8-49c0-b086-95b552a06ce2_Name">
    <vt:lpwstr>Public</vt:lpwstr>
  </property>
  <property fmtid="{D5CDD505-2E9C-101B-9397-08002B2CF9AE}" pid="8" name="MSIP_Label_a6a91a83-dbd8-49c0-b086-95b552a06ce2_SiteId">
    <vt:lpwstr>22230e31-3d9d-47b1-8794-50b0e2d7bd02</vt:lpwstr>
  </property>
  <property fmtid="{D5CDD505-2E9C-101B-9397-08002B2CF9AE}" pid="9" name="MSIP_Label_a6a91a83-dbd8-49c0-b086-95b552a06ce2_ActionId">
    <vt:lpwstr>9b22dbb3-347e-4a87-a9df-6040d2b1c55f</vt:lpwstr>
  </property>
  <property fmtid="{D5CDD505-2E9C-101B-9397-08002B2CF9AE}" pid="10" name="MSIP_Label_a6a91a83-dbd8-49c0-b086-95b552a06ce2_ContentBits">
    <vt:lpwstr>0</vt:lpwstr>
  </property>
</Properties>
</file>