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0"/>
  </p:notesMasterIdLst>
  <p:handoutMasterIdLst>
    <p:handoutMasterId r:id="rId91"/>
  </p:handoutMasterIdLst>
  <p:sldIdLst>
    <p:sldId id="266" r:id="rId5"/>
    <p:sldId id="443" r:id="rId6"/>
    <p:sldId id="523" r:id="rId7"/>
    <p:sldId id="524" r:id="rId8"/>
    <p:sldId id="444" r:id="rId9"/>
    <p:sldId id="519" r:id="rId10"/>
    <p:sldId id="539" r:id="rId11"/>
    <p:sldId id="450" r:id="rId12"/>
    <p:sldId id="428" r:id="rId13"/>
    <p:sldId id="505" r:id="rId14"/>
    <p:sldId id="506" r:id="rId15"/>
    <p:sldId id="430" r:id="rId16"/>
    <p:sldId id="431" r:id="rId17"/>
    <p:sldId id="432" r:id="rId18"/>
    <p:sldId id="503" r:id="rId19"/>
    <p:sldId id="436" r:id="rId20"/>
    <p:sldId id="439" r:id="rId21"/>
    <p:sldId id="442" r:id="rId22"/>
    <p:sldId id="427" r:id="rId23"/>
    <p:sldId id="426" r:id="rId24"/>
    <p:sldId id="425" r:id="rId25"/>
    <p:sldId id="451" r:id="rId26"/>
    <p:sldId id="424" r:id="rId27"/>
    <p:sldId id="415" r:id="rId28"/>
    <p:sldId id="414" r:id="rId29"/>
    <p:sldId id="413" r:id="rId30"/>
    <p:sldId id="417" r:id="rId31"/>
    <p:sldId id="418" r:id="rId32"/>
    <p:sldId id="509" r:id="rId33"/>
    <p:sldId id="419" r:id="rId34"/>
    <p:sldId id="454" r:id="rId35"/>
    <p:sldId id="421" r:id="rId36"/>
    <p:sldId id="422" r:id="rId37"/>
    <p:sldId id="322" r:id="rId38"/>
    <p:sldId id="423" r:id="rId39"/>
    <p:sldId id="504" r:id="rId40"/>
    <p:sldId id="534" r:id="rId41"/>
    <p:sldId id="538" r:id="rId42"/>
    <p:sldId id="535" r:id="rId43"/>
    <p:sldId id="536" r:id="rId44"/>
    <p:sldId id="528" r:id="rId45"/>
    <p:sldId id="529" r:id="rId46"/>
    <p:sldId id="530" r:id="rId47"/>
    <p:sldId id="531" r:id="rId48"/>
    <p:sldId id="532" r:id="rId49"/>
    <p:sldId id="533" r:id="rId50"/>
    <p:sldId id="493" r:id="rId51"/>
    <p:sldId id="520" r:id="rId52"/>
    <p:sldId id="521" r:id="rId53"/>
    <p:sldId id="522" r:id="rId54"/>
    <p:sldId id="525" r:id="rId55"/>
    <p:sldId id="540" r:id="rId56"/>
    <p:sldId id="527" r:id="rId57"/>
    <p:sldId id="434" r:id="rId58"/>
    <p:sldId id="440" r:id="rId59"/>
    <p:sldId id="441" r:id="rId60"/>
    <p:sldId id="541" r:id="rId61"/>
    <p:sldId id="526" r:id="rId62"/>
    <p:sldId id="452" r:id="rId63"/>
    <p:sldId id="498" r:id="rId64"/>
    <p:sldId id="376" r:id="rId65"/>
    <p:sldId id="377" r:id="rId66"/>
    <p:sldId id="378" r:id="rId67"/>
    <p:sldId id="379" r:id="rId68"/>
    <p:sldId id="380" r:id="rId69"/>
    <p:sldId id="381" r:id="rId70"/>
    <p:sldId id="382" r:id="rId71"/>
    <p:sldId id="383" r:id="rId72"/>
    <p:sldId id="384" r:id="rId73"/>
    <p:sldId id="385" r:id="rId74"/>
    <p:sldId id="386" r:id="rId75"/>
    <p:sldId id="387" r:id="rId76"/>
    <p:sldId id="388" r:id="rId77"/>
    <p:sldId id="389" r:id="rId78"/>
    <p:sldId id="390" r:id="rId79"/>
    <p:sldId id="453" r:id="rId80"/>
    <p:sldId id="497" r:id="rId81"/>
    <p:sldId id="510" r:id="rId82"/>
    <p:sldId id="499" r:id="rId83"/>
    <p:sldId id="512" r:id="rId84"/>
    <p:sldId id="513" r:id="rId85"/>
    <p:sldId id="514" r:id="rId86"/>
    <p:sldId id="515" r:id="rId87"/>
    <p:sldId id="277" r:id="rId88"/>
    <p:sldId id="256" r:id="rId8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ti Jagtap" initials="AJ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B3B"/>
    <a:srgbClr val="FF6D5F"/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517" autoAdjust="0"/>
  </p:normalViewPr>
  <p:slideViewPr>
    <p:cSldViewPr snapToGrid="0" snapToObjects="1">
      <p:cViewPr varScale="1">
        <p:scale>
          <a:sx n="119" d="100"/>
          <a:sy n="119" d="100"/>
        </p:scale>
        <p:origin x="1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95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handoutMaster" Target="handoutMasters/handoutMaster1.xml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6T22:50:37.026" idx="7">
    <p:pos x="5756" y="989"/>
    <p:text>Exception to this would be the January administration. Student enrollment information will not be wiped out after the Jan admin as we have the Government May admin pre-id window opening right after. The classes and test sessions information of the Jan admin will be wiped out.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DC9DB-2193-C84C-B014-25154E2C40EE}" type="doc">
      <dgm:prSet loTypeId="urn:microsoft.com/office/officeart/2005/8/layout/hierarchy4" loCatId="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243B4D3-C482-0943-A761-9133D18B6208}">
      <dgm:prSet phldrT="[Text]"/>
      <dgm:spPr/>
      <dgm:t>
        <a:bodyPr/>
        <a:lstStyle/>
        <a:p>
          <a:r>
            <a:rPr lang="en-US" dirty="0"/>
            <a:t>Online System</a:t>
          </a:r>
        </a:p>
      </dgm:t>
    </dgm:pt>
    <dgm:pt modelId="{3B1FE088-CC99-8947-B7D5-1EAE6D979D95}" type="parTrans" cxnId="{2CE370A4-F442-8E4B-8DA8-86B79B4331C9}">
      <dgm:prSet/>
      <dgm:spPr/>
      <dgm:t>
        <a:bodyPr/>
        <a:lstStyle/>
        <a:p>
          <a:endParaRPr lang="en-US"/>
        </a:p>
      </dgm:t>
    </dgm:pt>
    <dgm:pt modelId="{33BDD62F-12B9-6B43-AE90-82019C82DC6A}" type="sibTrans" cxnId="{2CE370A4-F442-8E4B-8DA8-86B79B4331C9}">
      <dgm:prSet/>
      <dgm:spPr/>
      <dgm:t>
        <a:bodyPr/>
        <a:lstStyle/>
        <a:p>
          <a:endParaRPr lang="en-US"/>
        </a:p>
      </dgm:t>
    </dgm:pt>
    <dgm:pt modelId="{D9E864D5-A0F0-2546-AE9A-F631D2D02982}">
      <dgm:prSet phldrT="[Text]"/>
      <dgm:spPr/>
      <dgm:t>
        <a:bodyPr/>
        <a:lstStyle/>
        <a:p>
          <a:r>
            <a:rPr lang="en-US" dirty="0"/>
            <a:t>Portal</a:t>
          </a:r>
        </a:p>
      </dgm:t>
    </dgm:pt>
    <dgm:pt modelId="{F2530DA0-F000-AB47-89F2-349B5661AE8D}" type="parTrans" cxnId="{CE725BC1-3536-044C-AFDF-55545AF1A1D2}">
      <dgm:prSet/>
      <dgm:spPr/>
      <dgm:t>
        <a:bodyPr/>
        <a:lstStyle/>
        <a:p>
          <a:endParaRPr lang="en-US"/>
        </a:p>
      </dgm:t>
    </dgm:pt>
    <dgm:pt modelId="{66407A79-7548-5740-B391-D2EFCD7A93E9}" type="sibTrans" cxnId="{CE725BC1-3536-044C-AFDF-55545AF1A1D2}">
      <dgm:prSet/>
      <dgm:spPr/>
      <dgm:t>
        <a:bodyPr/>
        <a:lstStyle/>
        <a:p>
          <a:endParaRPr lang="en-US"/>
        </a:p>
      </dgm:t>
    </dgm:pt>
    <dgm:pt modelId="{EFA93C9B-9380-C44F-9D56-D5105E835613}">
      <dgm:prSet phldrT="[Text]" custT="1"/>
      <dgm:spPr/>
      <dgm:t>
        <a:bodyPr/>
        <a:lstStyle/>
        <a:p>
          <a:r>
            <a:rPr lang="en-US" sz="2400" dirty="0"/>
            <a:t>Users</a:t>
          </a:r>
          <a:endParaRPr lang="en-US" sz="1400" dirty="0"/>
        </a:p>
      </dgm:t>
    </dgm:pt>
    <dgm:pt modelId="{DD9127AD-1F53-CD47-A1CA-F528B5F99219}" type="parTrans" cxnId="{272459B4-177D-C446-B9E1-4C7454089C77}">
      <dgm:prSet/>
      <dgm:spPr/>
      <dgm:t>
        <a:bodyPr/>
        <a:lstStyle/>
        <a:p>
          <a:endParaRPr lang="en-US"/>
        </a:p>
      </dgm:t>
    </dgm:pt>
    <dgm:pt modelId="{97271236-C926-8245-8EC5-3900E51C38D3}" type="sibTrans" cxnId="{272459B4-177D-C446-B9E1-4C7454089C77}">
      <dgm:prSet/>
      <dgm:spPr/>
      <dgm:t>
        <a:bodyPr/>
        <a:lstStyle/>
        <a:p>
          <a:endParaRPr lang="en-US"/>
        </a:p>
      </dgm:t>
    </dgm:pt>
    <dgm:pt modelId="{88BD7D0C-F075-4546-B654-C69EF9634CC4}">
      <dgm:prSet phldrT="[Text]" custT="1"/>
      <dgm:spPr/>
      <dgm:t>
        <a:bodyPr/>
        <a:lstStyle/>
        <a:p>
          <a:r>
            <a:rPr lang="en-US" sz="2400" dirty="0"/>
            <a:t>Administration</a:t>
          </a:r>
          <a:endParaRPr lang="en-US" sz="1400" dirty="0"/>
        </a:p>
      </dgm:t>
    </dgm:pt>
    <dgm:pt modelId="{05D03643-0D74-324B-B45D-056A070C0940}" type="parTrans" cxnId="{F127B8E1-D67A-0F4C-9DA0-EFB2EDF6A525}">
      <dgm:prSet/>
      <dgm:spPr/>
      <dgm:t>
        <a:bodyPr/>
        <a:lstStyle/>
        <a:p>
          <a:endParaRPr lang="en-US"/>
        </a:p>
      </dgm:t>
    </dgm:pt>
    <dgm:pt modelId="{1515345F-AE38-8C44-AF71-8F7648BB214C}" type="sibTrans" cxnId="{F127B8E1-D67A-0F4C-9DA0-EFB2EDF6A525}">
      <dgm:prSet/>
      <dgm:spPr/>
      <dgm:t>
        <a:bodyPr/>
        <a:lstStyle/>
        <a:p>
          <a:endParaRPr lang="en-US"/>
        </a:p>
      </dgm:t>
    </dgm:pt>
    <dgm:pt modelId="{D083AD82-B844-DB41-82B4-E64AD8169131}">
      <dgm:prSet phldrT="[Text]"/>
      <dgm:spPr/>
      <dgm:t>
        <a:bodyPr/>
        <a:lstStyle/>
        <a:p>
          <a:r>
            <a:rPr lang="en-US" dirty="0"/>
            <a:t>Kiosk</a:t>
          </a:r>
        </a:p>
      </dgm:t>
    </dgm:pt>
    <dgm:pt modelId="{20D287C6-8759-7841-AF3A-38009847EBEF}" type="parTrans" cxnId="{089DC50B-478C-064F-BAB4-CDA5542B538C}">
      <dgm:prSet/>
      <dgm:spPr/>
      <dgm:t>
        <a:bodyPr/>
        <a:lstStyle/>
        <a:p>
          <a:endParaRPr lang="en-US"/>
        </a:p>
      </dgm:t>
    </dgm:pt>
    <dgm:pt modelId="{1204CFFE-2683-4240-B223-8287CC37869B}" type="sibTrans" cxnId="{089DC50B-478C-064F-BAB4-CDA5542B538C}">
      <dgm:prSet/>
      <dgm:spPr/>
      <dgm:t>
        <a:bodyPr/>
        <a:lstStyle/>
        <a:p>
          <a:endParaRPr lang="en-US"/>
        </a:p>
      </dgm:t>
    </dgm:pt>
    <dgm:pt modelId="{BAA29830-186A-7743-9742-8A88C003948C}">
      <dgm:prSet phldrT="[Text]"/>
      <dgm:spPr/>
      <dgm:t>
        <a:bodyPr/>
        <a:lstStyle/>
        <a:p>
          <a:r>
            <a:rPr lang="en-US" dirty="0"/>
            <a:t>Windows, MacOS and Linux</a:t>
          </a:r>
        </a:p>
        <a:p>
          <a:r>
            <a:rPr lang="en-US" i="1" dirty="0"/>
            <a:t>Kiosk</a:t>
          </a:r>
        </a:p>
      </dgm:t>
    </dgm:pt>
    <dgm:pt modelId="{163294B6-A8FA-ED4D-83FF-9E2B5AE5F708}" type="parTrans" cxnId="{EB55855F-9D36-DC41-8BF9-73B2FEEDD3F7}">
      <dgm:prSet/>
      <dgm:spPr/>
      <dgm:t>
        <a:bodyPr/>
        <a:lstStyle/>
        <a:p>
          <a:endParaRPr lang="en-US"/>
        </a:p>
      </dgm:t>
    </dgm:pt>
    <dgm:pt modelId="{2157D0F0-DB59-344C-ABDB-4DBBF865577F}" type="sibTrans" cxnId="{EB55855F-9D36-DC41-8BF9-73B2FEEDD3F7}">
      <dgm:prSet/>
      <dgm:spPr/>
      <dgm:t>
        <a:bodyPr/>
        <a:lstStyle/>
        <a:p>
          <a:endParaRPr lang="en-US"/>
        </a:p>
      </dgm:t>
    </dgm:pt>
    <dgm:pt modelId="{520ACF6A-2B3D-9145-99A3-F99A0ACCD596}">
      <dgm:prSet/>
      <dgm:spPr/>
      <dgm:t>
        <a:bodyPr/>
        <a:lstStyle/>
        <a:p>
          <a:r>
            <a:rPr lang="en-US" dirty="0"/>
            <a:t>iOS and Chrome</a:t>
          </a:r>
        </a:p>
        <a:p>
          <a:r>
            <a:rPr lang="en-US" i="1" dirty="0"/>
            <a:t>Tablet App</a:t>
          </a:r>
        </a:p>
      </dgm:t>
    </dgm:pt>
    <dgm:pt modelId="{3D82D7B4-9CF6-C244-8E6C-C270F1A100E5}" type="parTrans" cxnId="{0462BD3F-BF72-5243-BFC1-0BCE4D78C0BA}">
      <dgm:prSet/>
      <dgm:spPr/>
      <dgm:t>
        <a:bodyPr/>
        <a:lstStyle/>
        <a:p>
          <a:endParaRPr lang="en-US"/>
        </a:p>
      </dgm:t>
    </dgm:pt>
    <dgm:pt modelId="{6CEF2DEB-9151-1940-AEF7-0D27C2AB327D}" type="sibTrans" cxnId="{0462BD3F-BF72-5243-BFC1-0BCE4D78C0BA}">
      <dgm:prSet/>
      <dgm:spPr/>
      <dgm:t>
        <a:bodyPr/>
        <a:lstStyle/>
        <a:p>
          <a:endParaRPr lang="en-US"/>
        </a:p>
      </dgm:t>
    </dgm:pt>
    <dgm:pt modelId="{EFA4AD0F-3F0D-8748-BACE-C3BB63E8B065}">
      <dgm:prSet custT="1"/>
      <dgm:spPr/>
      <dgm:t>
        <a:bodyPr/>
        <a:lstStyle/>
        <a:p>
          <a:r>
            <a:rPr lang="en-US" sz="1800" dirty="0"/>
            <a:t>Students</a:t>
          </a:r>
        </a:p>
      </dgm:t>
    </dgm:pt>
    <dgm:pt modelId="{359A38D1-0E50-7543-A672-1BE012559A1F}" type="parTrans" cxnId="{0048217C-3616-D34A-A839-B48DBCC7AEC7}">
      <dgm:prSet/>
      <dgm:spPr/>
      <dgm:t>
        <a:bodyPr/>
        <a:lstStyle/>
        <a:p>
          <a:endParaRPr lang="en-US"/>
        </a:p>
      </dgm:t>
    </dgm:pt>
    <dgm:pt modelId="{F4870B63-8583-1048-B791-C60C7A51D24F}" type="sibTrans" cxnId="{0048217C-3616-D34A-A839-B48DBCC7AEC7}">
      <dgm:prSet/>
      <dgm:spPr/>
      <dgm:t>
        <a:bodyPr/>
        <a:lstStyle/>
        <a:p>
          <a:endParaRPr lang="en-US"/>
        </a:p>
      </dgm:t>
    </dgm:pt>
    <dgm:pt modelId="{2BD932C9-3523-6544-B711-747626DB064F}">
      <dgm:prSet custT="1"/>
      <dgm:spPr/>
      <dgm:t>
        <a:bodyPr/>
        <a:lstStyle/>
        <a:p>
          <a:r>
            <a:rPr lang="en-US" sz="1800" dirty="0"/>
            <a:t>Classes</a:t>
          </a:r>
        </a:p>
      </dgm:t>
    </dgm:pt>
    <dgm:pt modelId="{919CADA7-672B-7848-9E36-89A56D88C511}" type="parTrans" cxnId="{5247FE21-89BD-8F4B-ABB2-CA59874317C4}">
      <dgm:prSet/>
      <dgm:spPr/>
      <dgm:t>
        <a:bodyPr/>
        <a:lstStyle/>
        <a:p>
          <a:endParaRPr lang="en-US"/>
        </a:p>
      </dgm:t>
    </dgm:pt>
    <dgm:pt modelId="{0B305577-FD25-B54D-A854-5A89EE76C0C9}" type="sibTrans" cxnId="{5247FE21-89BD-8F4B-ABB2-CA59874317C4}">
      <dgm:prSet/>
      <dgm:spPr/>
      <dgm:t>
        <a:bodyPr/>
        <a:lstStyle/>
        <a:p>
          <a:endParaRPr lang="en-US"/>
        </a:p>
      </dgm:t>
    </dgm:pt>
    <dgm:pt modelId="{9C4131D0-308C-BD41-8794-15BBA5CCCE65}">
      <dgm:prSet custT="1"/>
      <dgm:spPr/>
      <dgm:t>
        <a:bodyPr/>
        <a:lstStyle/>
        <a:p>
          <a:r>
            <a:rPr lang="en-US" sz="1800" dirty="0"/>
            <a:t>Test Sessions</a:t>
          </a:r>
        </a:p>
      </dgm:t>
    </dgm:pt>
    <dgm:pt modelId="{954397B0-775C-8845-8E24-2E9DD55AD2C6}" type="parTrans" cxnId="{DB0C027C-CFD5-194E-9D45-1957C9003423}">
      <dgm:prSet/>
      <dgm:spPr/>
      <dgm:t>
        <a:bodyPr/>
        <a:lstStyle/>
        <a:p>
          <a:endParaRPr lang="en-US"/>
        </a:p>
      </dgm:t>
    </dgm:pt>
    <dgm:pt modelId="{A75F754E-D4F4-AD44-855C-A95BA753EC02}" type="sibTrans" cxnId="{DB0C027C-CFD5-194E-9D45-1957C9003423}">
      <dgm:prSet/>
      <dgm:spPr/>
      <dgm:t>
        <a:bodyPr/>
        <a:lstStyle/>
        <a:p>
          <a:endParaRPr lang="en-US"/>
        </a:p>
      </dgm:t>
    </dgm:pt>
    <dgm:pt modelId="{00299694-B223-C849-BC33-B4382431B28D}">
      <dgm:prSet custT="1"/>
      <dgm:spPr/>
      <dgm:t>
        <a:bodyPr/>
        <a:lstStyle/>
        <a:p>
          <a:r>
            <a:rPr lang="en-US" sz="1800" dirty="0"/>
            <a:t>Site </a:t>
          </a:r>
        </a:p>
        <a:p>
          <a:r>
            <a:rPr lang="en-US" sz="1800" dirty="0"/>
            <a:t>Setup</a:t>
          </a:r>
        </a:p>
      </dgm:t>
    </dgm:pt>
    <dgm:pt modelId="{B72A8885-D566-7D4B-9A53-ADA59E8DD2EE}" type="parTrans" cxnId="{861FF8A5-210D-E54A-A05F-D4A5547E54DE}">
      <dgm:prSet/>
      <dgm:spPr/>
      <dgm:t>
        <a:bodyPr/>
        <a:lstStyle/>
        <a:p>
          <a:endParaRPr lang="en-US"/>
        </a:p>
      </dgm:t>
    </dgm:pt>
    <dgm:pt modelId="{4493448A-6479-9C4A-865B-573405133307}" type="sibTrans" cxnId="{861FF8A5-210D-E54A-A05F-D4A5547E54DE}">
      <dgm:prSet/>
      <dgm:spPr/>
      <dgm:t>
        <a:bodyPr/>
        <a:lstStyle/>
        <a:p>
          <a:endParaRPr lang="en-US"/>
        </a:p>
      </dgm:t>
    </dgm:pt>
    <dgm:pt modelId="{5E1CEC7E-8D04-4D05-A3E5-4EACDACDDB8C}">
      <dgm:prSet/>
      <dgm:spPr/>
      <dgm:t>
        <a:bodyPr/>
        <a:lstStyle/>
        <a:p>
          <a:r>
            <a:rPr lang="en-US" dirty="0"/>
            <a:t>Practice Test</a:t>
          </a:r>
        </a:p>
        <a:p>
          <a:r>
            <a:rPr lang="en-US" i="1" dirty="0"/>
            <a:t>Browser</a:t>
          </a:r>
        </a:p>
      </dgm:t>
    </dgm:pt>
    <dgm:pt modelId="{8723375D-019F-40AB-9262-49DB53A23C7C}" type="parTrans" cxnId="{FF737348-B750-4A68-8073-86702EFB8CAE}">
      <dgm:prSet/>
      <dgm:spPr/>
      <dgm:t>
        <a:bodyPr/>
        <a:lstStyle/>
        <a:p>
          <a:endParaRPr lang="en-US"/>
        </a:p>
      </dgm:t>
    </dgm:pt>
    <dgm:pt modelId="{96471827-352C-4EF0-BA13-724004C35FB5}" type="sibTrans" cxnId="{FF737348-B750-4A68-8073-86702EFB8CAE}">
      <dgm:prSet/>
      <dgm:spPr/>
      <dgm:t>
        <a:bodyPr/>
        <a:lstStyle/>
        <a:p>
          <a:endParaRPr lang="en-US"/>
        </a:p>
      </dgm:t>
    </dgm:pt>
    <dgm:pt modelId="{C8AEEDD8-693C-C74E-AEB8-35515F7AE859}" type="pres">
      <dgm:prSet presAssocID="{A6EDC9DB-2193-C84C-B014-25154E2C40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7E6E04-F469-164F-9470-3A77AAEC82EB}" type="pres">
      <dgm:prSet presAssocID="{5243B4D3-C482-0943-A761-9133D18B6208}" presName="vertOne" presStyleCnt="0"/>
      <dgm:spPr/>
    </dgm:pt>
    <dgm:pt modelId="{D847F37E-C5C8-EB43-BD81-13D2E7EDF723}" type="pres">
      <dgm:prSet presAssocID="{5243B4D3-C482-0943-A761-9133D18B6208}" presName="txOne" presStyleLbl="node0" presStyleIdx="0" presStyleCnt="1" custLinFactNeighborX="11" custLinFactNeighborY="-1506">
        <dgm:presLayoutVars>
          <dgm:chPref val="3"/>
        </dgm:presLayoutVars>
      </dgm:prSet>
      <dgm:spPr/>
    </dgm:pt>
    <dgm:pt modelId="{240C1B49-A9EE-2246-A857-B2D202F55BFF}" type="pres">
      <dgm:prSet presAssocID="{5243B4D3-C482-0943-A761-9133D18B6208}" presName="parTransOne" presStyleCnt="0"/>
      <dgm:spPr/>
    </dgm:pt>
    <dgm:pt modelId="{BC862026-691C-FF47-8827-6375712E4F03}" type="pres">
      <dgm:prSet presAssocID="{5243B4D3-C482-0943-A761-9133D18B6208}" presName="horzOne" presStyleCnt="0"/>
      <dgm:spPr/>
    </dgm:pt>
    <dgm:pt modelId="{2347FC7C-A872-2D48-A751-CDC1AEA5F569}" type="pres">
      <dgm:prSet presAssocID="{D9E864D5-A0F0-2546-AE9A-F631D2D02982}" presName="vertTwo" presStyleCnt="0"/>
      <dgm:spPr/>
    </dgm:pt>
    <dgm:pt modelId="{5FD92237-8054-3A4D-B56D-BB25042764A5}" type="pres">
      <dgm:prSet presAssocID="{D9E864D5-A0F0-2546-AE9A-F631D2D02982}" presName="txTwo" presStyleLbl="node2" presStyleIdx="0" presStyleCnt="2">
        <dgm:presLayoutVars>
          <dgm:chPref val="3"/>
        </dgm:presLayoutVars>
      </dgm:prSet>
      <dgm:spPr/>
    </dgm:pt>
    <dgm:pt modelId="{B3AE85F1-F428-404A-942D-04C19B099B8E}" type="pres">
      <dgm:prSet presAssocID="{D9E864D5-A0F0-2546-AE9A-F631D2D02982}" presName="parTransTwo" presStyleCnt="0"/>
      <dgm:spPr/>
    </dgm:pt>
    <dgm:pt modelId="{515148E0-0F93-5045-B456-A122078F9A25}" type="pres">
      <dgm:prSet presAssocID="{D9E864D5-A0F0-2546-AE9A-F631D2D02982}" presName="horzTwo" presStyleCnt="0"/>
      <dgm:spPr/>
    </dgm:pt>
    <dgm:pt modelId="{8268DE65-B20A-8940-9138-C06A9A401945}" type="pres">
      <dgm:prSet presAssocID="{EFA93C9B-9380-C44F-9D56-D5105E835613}" presName="vertThree" presStyleCnt="0"/>
      <dgm:spPr/>
    </dgm:pt>
    <dgm:pt modelId="{78D51CE8-D191-CB40-921F-BCF329C8F48D}" type="pres">
      <dgm:prSet presAssocID="{EFA93C9B-9380-C44F-9D56-D5105E835613}" presName="txThree" presStyleLbl="node3" presStyleIdx="0" presStyleCnt="5">
        <dgm:presLayoutVars>
          <dgm:chPref val="3"/>
        </dgm:presLayoutVars>
      </dgm:prSet>
      <dgm:spPr/>
    </dgm:pt>
    <dgm:pt modelId="{AABDBD13-0B00-9F4A-9745-C5FAA3884B8C}" type="pres">
      <dgm:prSet presAssocID="{EFA93C9B-9380-C44F-9D56-D5105E835613}" presName="horzThree" presStyleCnt="0"/>
      <dgm:spPr/>
    </dgm:pt>
    <dgm:pt modelId="{45B075EF-1B0F-7C43-B1FD-543CA04D13D9}" type="pres">
      <dgm:prSet presAssocID="{97271236-C926-8245-8EC5-3900E51C38D3}" presName="sibSpaceThree" presStyleCnt="0"/>
      <dgm:spPr/>
    </dgm:pt>
    <dgm:pt modelId="{27EA0753-5700-5F46-9CAC-A32CB66FDE92}" type="pres">
      <dgm:prSet presAssocID="{88BD7D0C-F075-4546-B654-C69EF9634CC4}" presName="vertThree" presStyleCnt="0"/>
      <dgm:spPr/>
    </dgm:pt>
    <dgm:pt modelId="{93800CE9-BC61-C943-9805-B4D058CF0BBB}" type="pres">
      <dgm:prSet presAssocID="{88BD7D0C-F075-4546-B654-C69EF9634CC4}" presName="txThree" presStyleLbl="node3" presStyleIdx="1" presStyleCnt="5">
        <dgm:presLayoutVars>
          <dgm:chPref val="3"/>
        </dgm:presLayoutVars>
      </dgm:prSet>
      <dgm:spPr/>
    </dgm:pt>
    <dgm:pt modelId="{FFDA539B-D8AD-A640-AAB4-36CD147F41D7}" type="pres">
      <dgm:prSet presAssocID="{88BD7D0C-F075-4546-B654-C69EF9634CC4}" presName="parTransThree" presStyleCnt="0"/>
      <dgm:spPr/>
    </dgm:pt>
    <dgm:pt modelId="{A70BD80D-2EE5-6541-BD2D-BE375BEF6C2C}" type="pres">
      <dgm:prSet presAssocID="{88BD7D0C-F075-4546-B654-C69EF9634CC4}" presName="horzThree" presStyleCnt="0"/>
      <dgm:spPr/>
    </dgm:pt>
    <dgm:pt modelId="{F1038E6A-B9F7-F549-8C3D-1F0D965F8F74}" type="pres">
      <dgm:prSet presAssocID="{00299694-B223-C849-BC33-B4382431B28D}" presName="vertFour" presStyleCnt="0">
        <dgm:presLayoutVars>
          <dgm:chPref val="3"/>
        </dgm:presLayoutVars>
      </dgm:prSet>
      <dgm:spPr/>
    </dgm:pt>
    <dgm:pt modelId="{B8BF9A94-160E-B944-89DF-9B68CA23D13A}" type="pres">
      <dgm:prSet presAssocID="{00299694-B223-C849-BC33-B4382431B28D}" presName="txFour" presStyleLbl="node4" presStyleIdx="0" presStyleCnt="4">
        <dgm:presLayoutVars>
          <dgm:chPref val="3"/>
        </dgm:presLayoutVars>
      </dgm:prSet>
      <dgm:spPr/>
    </dgm:pt>
    <dgm:pt modelId="{EAC7EFCD-1519-4040-81E9-14335AEA704A}" type="pres">
      <dgm:prSet presAssocID="{00299694-B223-C849-BC33-B4382431B28D}" presName="horzFour" presStyleCnt="0"/>
      <dgm:spPr/>
    </dgm:pt>
    <dgm:pt modelId="{3CBB4F73-0F60-2848-8162-A2D077FAA5DC}" type="pres">
      <dgm:prSet presAssocID="{4493448A-6479-9C4A-865B-573405133307}" presName="sibSpaceFour" presStyleCnt="0"/>
      <dgm:spPr/>
    </dgm:pt>
    <dgm:pt modelId="{CEAE8AA7-5171-B645-B3E0-AA4732F06875}" type="pres">
      <dgm:prSet presAssocID="{EFA4AD0F-3F0D-8748-BACE-C3BB63E8B065}" presName="vertFour" presStyleCnt="0">
        <dgm:presLayoutVars>
          <dgm:chPref val="3"/>
        </dgm:presLayoutVars>
      </dgm:prSet>
      <dgm:spPr/>
    </dgm:pt>
    <dgm:pt modelId="{89D27D6A-98A7-4D43-96E7-FBFAF7841122}" type="pres">
      <dgm:prSet presAssocID="{EFA4AD0F-3F0D-8748-BACE-C3BB63E8B065}" presName="txFour" presStyleLbl="node4" presStyleIdx="1" presStyleCnt="4">
        <dgm:presLayoutVars>
          <dgm:chPref val="3"/>
        </dgm:presLayoutVars>
      </dgm:prSet>
      <dgm:spPr/>
    </dgm:pt>
    <dgm:pt modelId="{48284B26-2577-234E-85C6-4F04C5543CED}" type="pres">
      <dgm:prSet presAssocID="{EFA4AD0F-3F0D-8748-BACE-C3BB63E8B065}" presName="horzFour" presStyleCnt="0"/>
      <dgm:spPr/>
    </dgm:pt>
    <dgm:pt modelId="{EFD847B5-F2B4-AA4A-8C1A-FC671B800049}" type="pres">
      <dgm:prSet presAssocID="{F4870B63-8583-1048-B791-C60C7A51D24F}" presName="sibSpaceFour" presStyleCnt="0"/>
      <dgm:spPr/>
    </dgm:pt>
    <dgm:pt modelId="{0D535CF9-FB18-EF45-8D8A-9263EB7F584F}" type="pres">
      <dgm:prSet presAssocID="{2BD932C9-3523-6544-B711-747626DB064F}" presName="vertFour" presStyleCnt="0">
        <dgm:presLayoutVars>
          <dgm:chPref val="3"/>
        </dgm:presLayoutVars>
      </dgm:prSet>
      <dgm:spPr/>
    </dgm:pt>
    <dgm:pt modelId="{85E1CAA2-1FE1-154A-AD8C-53A03BC59FDA}" type="pres">
      <dgm:prSet presAssocID="{2BD932C9-3523-6544-B711-747626DB064F}" presName="txFour" presStyleLbl="node4" presStyleIdx="2" presStyleCnt="4">
        <dgm:presLayoutVars>
          <dgm:chPref val="3"/>
        </dgm:presLayoutVars>
      </dgm:prSet>
      <dgm:spPr/>
    </dgm:pt>
    <dgm:pt modelId="{F53057B0-0643-2D41-9521-432B8FA2E4A3}" type="pres">
      <dgm:prSet presAssocID="{2BD932C9-3523-6544-B711-747626DB064F}" presName="horzFour" presStyleCnt="0"/>
      <dgm:spPr/>
    </dgm:pt>
    <dgm:pt modelId="{9B28A253-E600-2045-97FC-2B7E4A585577}" type="pres">
      <dgm:prSet presAssocID="{0B305577-FD25-B54D-A854-5A89EE76C0C9}" presName="sibSpaceFour" presStyleCnt="0"/>
      <dgm:spPr/>
    </dgm:pt>
    <dgm:pt modelId="{304FBF5D-40EF-554D-B92A-2E32CE5DD96E}" type="pres">
      <dgm:prSet presAssocID="{9C4131D0-308C-BD41-8794-15BBA5CCCE65}" presName="vertFour" presStyleCnt="0">
        <dgm:presLayoutVars>
          <dgm:chPref val="3"/>
        </dgm:presLayoutVars>
      </dgm:prSet>
      <dgm:spPr/>
    </dgm:pt>
    <dgm:pt modelId="{FFECFBA3-D446-DE4A-B16B-7F3694055BC4}" type="pres">
      <dgm:prSet presAssocID="{9C4131D0-308C-BD41-8794-15BBA5CCCE65}" presName="txFour" presStyleLbl="node4" presStyleIdx="3" presStyleCnt="4">
        <dgm:presLayoutVars>
          <dgm:chPref val="3"/>
        </dgm:presLayoutVars>
      </dgm:prSet>
      <dgm:spPr/>
    </dgm:pt>
    <dgm:pt modelId="{14DDA3CE-09EC-6C4A-B177-5A66942A3B28}" type="pres">
      <dgm:prSet presAssocID="{9C4131D0-308C-BD41-8794-15BBA5CCCE65}" presName="horzFour" presStyleCnt="0"/>
      <dgm:spPr/>
    </dgm:pt>
    <dgm:pt modelId="{99C073B3-30AE-A74E-B967-0F7A42AA1EEC}" type="pres">
      <dgm:prSet presAssocID="{66407A79-7548-5740-B391-D2EFCD7A93E9}" presName="sibSpaceTwo" presStyleCnt="0"/>
      <dgm:spPr/>
    </dgm:pt>
    <dgm:pt modelId="{3F1FA81E-1C87-CD41-8356-09398B6B15A9}" type="pres">
      <dgm:prSet presAssocID="{D083AD82-B844-DB41-82B4-E64AD8169131}" presName="vertTwo" presStyleCnt="0"/>
      <dgm:spPr/>
    </dgm:pt>
    <dgm:pt modelId="{816FE68E-36DD-5D45-89B4-44F3EE30E2B6}" type="pres">
      <dgm:prSet presAssocID="{D083AD82-B844-DB41-82B4-E64AD8169131}" presName="txTwo" presStyleLbl="node2" presStyleIdx="1" presStyleCnt="2">
        <dgm:presLayoutVars>
          <dgm:chPref val="3"/>
        </dgm:presLayoutVars>
      </dgm:prSet>
      <dgm:spPr/>
    </dgm:pt>
    <dgm:pt modelId="{FE9B0293-B425-1540-BD3C-428959D527AA}" type="pres">
      <dgm:prSet presAssocID="{D083AD82-B844-DB41-82B4-E64AD8169131}" presName="parTransTwo" presStyleCnt="0"/>
      <dgm:spPr/>
    </dgm:pt>
    <dgm:pt modelId="{7D677E68-4D80-4441-9C03-B03BA2512332}" type="pres">
      <dgm:prSet presAssocID="{D083AD82-B844-DB41-82B4-E64AD8169131}" presName="horzTwo" presStyleCnt="0"/>
      <dgm:spPr/>
    </dgm:pt>
    <dgm:pt modelId="{4B5808A1-790C-5342-B1BA-A8D4245D1BD0}" type="pres">
      <dgm:prSet presAssocID="{BAA29830-186A-7743-9742-8A88C003948C}" presName="vertThree" presStyleCnt="0"/>
      <dgm:spPr/>
    </dgm:pt>
    <dgm:pt modelId="{3E9C4610-6908-E84D-83F6-0F3F6C8DFDB5}" type="pres">
      <dgm:prSet presAssocID="{BAA29830-186A-7743-9742-8A88C003948C}" presName="txThree" presStyleLbl="node3" presStyleIdx="2" presStyleCnt="5">
        <dgm:presLayoutVars>
          <dgm:chPref val="3"/>
        </dgm:presLayoutVars>
      </dgm:prSet>
      <dgm:spPr/>
    </dgm:pt>
    <dgm:pt modelId="{42C036C1-8A4F-A848-AAC1-DA8806CF3C5A}" type="pres">
      <dgm:prSet presAssocID="{BAA29830-186A-7743-9742-8A88C003948C}" presName="horzThree" presStyleCnt="0"/>
      <dgm:spPr/>
    </dgm:pt>
    <dgm:pt modelId="{5573F974-60D9-794F-9A49-6FBFFAF25D5B}" type="pres">
      <dgm:prSet presAssocID="{2157D0F0-DB59-344C-ABDB-4DBBF865577F}" presName="sibSpaceThree" presStyleCnt="0"/>
      <dgm:spPr/>
    </dgm:pt>
    <dgm:pt modelId="{1CA733F4-36F3-024F-AE04-8E87C02E8258}" type="pres">
      <dgm:prSet presAssocID="{520ACF6A-2B3D-9145-99A3-F99A0ACCD596}" presName="vertThree" presStyleCnt="0"/>
      <dgm:spPr/>
    </dgm:pt>
    <dgm:pt modelId="{14D10CFD-1494-2A40-8005-610A3327E727}" type="pres">
      <dgm:prSet presAssocID="{520ACF6A-2B3D-9145-99A3-F99A0ACCD596}" presName="txThree" presStyleLbl="node3" presStyleIdx="3" presStyleCnt="5">
        <dgm:presLayoutVars>
          <dgm:chPref val="3"/>
        </dgm:presLayoutVars>
      </dgm:prSet>
      <dgm:spPr/>
    </dgm:pt>
    <dgm:pt modelId="{D0BB37FF-158B-9A4E-8A79-26F134B509DC}" type="pres">
      <dgm:prSet presAssocID="{520ACF6A-2B3D-9145-99A3-F99A0ACCD596}" presName="horzThree" presStyleCnt="0"/>
      <dgm:spPr/>
    </dgm:pt>
    <dgm:pt modelId="{4668F5DC-8CCA-4B26-A4EC-ADA815F85A01}" type="pres">
      <dgm:prSet presAssocID="{6CEF2DEB-9151-1940-AEF7-0D27C2AB327D}" presName="sibSpaceThree" presStyleCnt="0"/>
      <dgm:spPr/>
    </dgm:pt>
    <dgm:pt modelId="{FE4E75CD-340F-48DC-AF7C-76AD84ECCFC5}" type="pres">
      <dgm:prSet presAssocID="{5E1CEC7E-8D04-4D05-A3E5-4EACDACDDB8C}" presName="vertThree" presStyleCnt="0"/>
      <dgm:spPr/>
    </dgm:pt>
    <dgm:pt modelId="{A230F37A-0A02-413B-B254-081D01E136FF}" type="pres">
      <dgm:prSet presAssocID="{5E1CEC7E-8D04-4D05-A3E5-4EACDACDDB8C}" presName="txThree" presStyleLbl="node3" presStyleIdx="4" presStyleCnt="5">
        <dgm:presLayoutVars>
          <dgm:chPref val="3"/>
        </dgm:presLayoutVars>
      </dgm:prSet>
      <dgm:spPr/>
    </dgm:pt>
    <dgm:pt modelId="{3E796273-8D04-496B-9DA0-303FD9E55763}" type="pres">
      <dgm:prSet presAssocID="{5E1CEC7E-8D04-4D05-A3E5-4EACDACDDB8C}" presName="horzThree" presStyleCnt="0"/>
      <dgm:spPr/>
    </dgm:pt>
  </dgm:ptLst>
  <dgm:cxnLst>
    <dgm:cxn modelId="{73ABBB08-955F-3C4C-8D32-2280CCFB83AE}" type="presOf" srcId="{88BD7D0C-F075-4546-B654-C69EF9634CC4}" destId="{93800CE9-BC61-C943-9805-B4D058CF0BBB}" srcOrd="0" destOrd="0" presId="urn:microsoft.com/office/officeart/2005/8/layout/hierarchy4"/>
    <dgm:cxn modelId="{089DC50B-478C-064F-BAB4-CDA5542B538C}" srcId="{5243B4D3-C482-0943-A761-9133D18B6208}" destId="{D083AD82-B844-DB41-82B4-E64AD8169131}" srcOrd="1" destOrd="0" parTransId="{20D287C6-8759-7841-AF3A-38009847EBEF}" sibTransId="{1204CFFE-2683-4240-B223-8287CC37869B}"/>
    <dgm:cxn modelId="{1335D10E-B5C6-844E-A2A9-B36ABA8462AF}" type="presOf" srcId="{5E1CEC7E-8D04-4D05-A3E5-4EACDACDDB8C}" destId="{A230F37A-0A02-413B-B254-081D01E136FF}" srcOrd="0" destOrd="0" presId="urn:microsoft.com/office/officeart/2005/8/layout/hierarchy4"/>
    <dgm:cxn modelId="{5247FE21-89BD-8F4B-ABB2-CA59874317C4}" srcId="{88BD7D0C-F075-4546-B654-C69EF9634CC4}" destId="{2BD932C9-3523-6544-B711-747626DB064F}" srcOrd="2" destOrd="0" parTransId="{919CADA7-672B-7848-9E36-89A56D88C511}" sibTransId="{0B305577-FD25-B54D-A854-5A89EE76C0C9}"/>
    <dgm:cxn modelId="{0462BD3F-BF72-5243-BFC1-0BCE4D78C0BA}" srcId="{D083AD82-B844-DB41-82B4-E64AD8169131}" destId="{520ACF6A-2B3D-9145-99A3-F99A0ACCD596}" srcOrd="1" destOrd="0" parTransId="{3D82D7B4-9CF6-C244-8E6C-C270F1A100E5}" sibTransId="{6CEF2DEB-9151-1940-AEF7-0D27C2AB327D}"/>
    <dgm:cxn modelId="{EB55855F-9D36-DC41-8BF9-73B2FEEDD3F7}" srcId="{D083AD82-B844-DB41-82B4-E64AD8169131}" destId="{BAA29830-186A-7743-9742-8A88C003948C}" srcOrd="0" destOrd="0" parTransId="{163294B6-A8FA-ED4D-83FF-9E2B5AE5F708}" sibTransId="{2157D0F0-DB59-344C-ABDB-4DBBF865577F}"/>
    <dgm:cxn modelId="{84842E63-7B38-C245-AC3C-959927CD2C3C}" type="presOf" srcId="{2BD932C9-3523-6544-B711-747626DB064F}" destId="{85E1CAA2-1FE1-154A-AD8C-53A03BC59FDA}" srcOrd="0" destOrd="0" presId="urn:microsoft.com/office/officeart/2005/8/layout/hierarchy4"/>
    <dgm:cxn modelId="{A9EFC844-F8B9-8941-86A8-A6B21436FE70}" type="presOf" srcId="{5243B4D3-C482-0943-A761-9133D18B6208}" destId="{D847F37E-C5C8-EB43-BD81-13D2E7EDF723}" srcOrd="0" destOrd="0" presId="urn:microsoft.com/office/officeart/2005/8/layout/hierarchy4"/>
    <dgm:cxn modelId="{90EFAA46-B341-324B-88B4-4A9A933DCE01}" type="presOf" srcId="{EFA4AD0F-3F0D-8748-BACE-C3BB63E8B065}" destId="{89D27D6A-98A7-4D43-96E7-FBFAF7841122}" srcOrd="0" destOrd="0" presId="urn:microsoft.com/office/officeart/2005/8/layout/hierarchy4"/>
    <dgm:cxn modelId="{FF737348-B750-4A68-8073-86702EFB8CAE}" srcId="{D083AD82-B844-DB41-82B4-E64AD8169131}" destId="{5E1CEC7E-8D04-4D05-A3E5-4EACDACDDB8C}" srcOrd="2" destOrd="0" parTransId="{8723375D-019F-40AB-9262-49DB53A23C7C}" sibTransId="{96471827-352C-4EF0-BA13-724004C35FB5}"/>
    <dgm:cxn modelId="{BF4F216D-2C8A-CD41-88D7-5CBE2029FBB1}" type="presOf" srcId="{D083AD82-B844-DB41-82B4-E64AD8169131}" destId="{816FE68E-36DD-5D45-89B4-44F3EE30E2B6}" srcOrd="0" destOrd="0" presId="urn:microsoft.com/office/officeart/2005/8/layout/hierarchy4"/>
    <dgm:cxn modelId="{6E890250-D0C7-FA4A-9440-BE9066D22B69}" type="presOf" srcId="{D9E864D5-A0F0-2546-AE9A-F631D2D02982}" destId="{5FD92237-8054-3A4D-B56D-BB25042764A5}" srcOrd="0" destOrd="0" presId="urn:microsoft.com/office/officeart/2005/8/layout/hierarchy4"/>
    <dgm:cxn modelId="{F30D9B70-643A-1D46-A5FC-75F597F45BA6}" type="presOf" srcId="{EFA93C9B-9380-C44F-9D56-D5105E835613}" destId="{78D51CE8-D191-CB40-921F-BCF329C8F48D}" srcOrd="0" destOrd="0" presId="urn:microsoft.com/office/officeart/2005/8/layout/hierarchy4"/>
    <dgm:cxn modelId="{4FDEBC77-CFA9-8C4A-87E2-34B27CD41021}" type="presOf" srcId="{A6EDC9DB-2193-C84C-B014-25154E2C40EE}" destId="{C8AEEDD8-693C-C74E-AEB8-35515F7AE859}" srcOrd="0" destOrd="0" presId="urn:microsoft.com/office/officeart/2005/8/layout/hierarchy4"/>
    <dgm:cxn modelId="{DB0C027C-CFD5-194E-9D45-1957C9003423}" srcId="{88BD7D0C-F075-4546-B654-C69EF9634CC4}" destId="{9C4131D0-308C-BD41-8794-15BBA5CCCE65}" srcOrd="3" destOrd="0" parTransId="{954397B0-775C-8845-8E24-2E9DD55AD2C6}" sibTransId="{A75F754E-D4F4-AD44-855C-A95BA753EC02}"/>
    <dgm:cxn modelId="{0048217C-3616-D34A-A839-B48DBCC7AEC7}" srcId="{88BD7D0C-F075-4546-B654-C69EF9634CC4}" destId="{EFA4AD0F-3F0D-8748-BACE-C3BB63E8B065}" srcOrd="1" destOrd="0" parTransId="{359A38D1-0E50-7543-A672-1BE012559A1F}" sibTransId="{F4870B63-8583-1048-B791-C60C7A51D24F}"/>
    <dgm:cxn modelId="{ECFD0F86-3A15-A14C-9A3F-A23439CECA14}" type="presOf" srcId="{520ACF6A-2B3D-9145-99A3-F99A0ACCD596}" destId="{14D10CFD-1494-2A40-8005-610A3327E727}" srcOrd="0" destOrd="0" presId="urn:microsoft.com/office/officeart/2005/8/layout/hierarchy4"/>
    <dgm:cxn modelId="{2CE370A4-F442-8E4B-8DA8-86B79B4331C9}" srcId="{A6EDC9DB-2193-C84C-B014-25154E2C40EE}" destId="{5243B4D3-C482-0943-A761-9133D18B6208}" srcOrd="0" destOrd="0" parTransId="{3B1FE088-CC99-8947-B7D5-1EAE6D979D95}" sibTransId="{33BDD62F-12B9-6B43-AE90-82019C82DC6A}"/>
    <dgm:cxn modelId="{38F04BA5-9A3D-3142-8ABA-E50FDD41F265}" type="presOf" srcId="{9C4131D0-308C-BD41-8794-15BBA5CCCE65}" destId="{FFECFBA3-D446-DE4A-B16B-7F3694055BC4}" srcOrd="0" destOrd="0" presId="urn:microsoft.com/office/officeart/2005/8/layout/hierarchy4"/>
    <dgm:cxn modelId="{861FF8A5-210D-E54A-A05F-D4A5547E54DE}" srcId="{88BD7D0C-F075-4546-B654-C69EF9634CC4}" destId="{00299694-B223-C849-BC33-B4382431B28D}" srcOrd="0" destOrd="0" parTransId="{B72A8885-D566-7D4B-9A53-ADA59E8DD2EE}" sibTransId="{4493448A-6479-9C4A-865B-573405133307}"/>
    <dgm:cxn modelId="{272459B4-177D-C446-B9E1-4C7454089C77}" srcId="{D9E864D5-A0F0-2546-AE9A-F631D2D02982}" destId="{EFA93C9B-9380-C44F-9D56-D5105E835613}" srcOrd="0" destOrd="0" parTransId="{DD9127AD-1F53-CD47-A1CA-F528B5F99219}" sibTransId="{97271236-C926-8245-8EC5-3900E51C38D3}"/>
    <dgm:cxn modelId="{AB864CB5-3A93-9740-8B52-79AAD1757F4A}" type="presOf" srcId="{BAA29830-186A-7743-9742-8A88C003948C}" destId="{3E9C4610-6908-E84D-83F6-0F3F6C8DFDB5}" srcOrd="0" destOrd="0" presId="urn:microsoft.com/office/officeart/2005/8/layout/hierarchy4"/>
    <dgm:cxn modelId="{6699F3C0-CEB9-1A49-9497-C67C118E7CB1}" type="presOf" srcId="{00299694-B223-C849-BC33-B4382431B28D}" destId="{B8BF9A94-160E-B944-89DF-9B68CA23D13A}" srcOrd="0" destOrd="0" presId="urn:microsoft.com/office/officeart/2005/8/layout/hierarchy4"/>
    <dgm:cxn modelId="{CE725BC1-3536-044C-AFDF-55545AF1A1D2}" srcId="{5243B4D3-C482-0943-A761-9133D18B6208}" destId="{D9E864D5-A0F0-2546-AE9A-F631D2D02982}" srcOrd="0" destOrd="0" parTransId="{F2530DA0-F000-AB47-89F2-349B5661AE8D}" sibTransId="{66407A79-7548-5740-B391-D2EFCD7A93E9}"/>
    <dgm:cxn modelId="{F127B8E1-D67A-0F4C-9DA0-EFB2EDF6A525}" srcId="{D9E864D5-A0F0-2546-AE9A-F631D2D02982}" destId="{88BD7D0C-F075-4546-B654-C69EF9634CC4}" srcOrd="1" destOrd="0" parTransId="{05D03643-0D74-324B-B45D-056A070C0940}" sibTransId="{1515345F-AE38-8C44-AF71-8F7648BB214C}"/>
    <dgm:cxn modelId="{D996EB5E-53CC-094E-B932-8CF32D2AECC3}" type="presParOf" srcId="{C8AEEDD8-693C-C74E-AEB8-35515F7AE859}" destId="{C57E6E04-F469-164F-9470-3A77AAEC82EB}" srcOrd="0" destOrd="0" presId="urn:microsoft.com/office/officeart/2005/8/layout/hierarchy4"/>
    <dgm:cxn modelId="{95FBBF5F-DE27-794B-A117-FFFD29E81D73}" type="presParOf" srcId="{C57E6E04-F469-164F-9470-3A77AAEC82EB}" destId="{D847F37E-C5C8-EB43-BD81-13D2E7EDF723}" srcOrd="0" destOrd="0" presId="urn:microsoft.com/office/officeart/2005/8/layout/hierarchy4"/>
    <dgm:cxn modelId="{8C9EAA1A-B381-354C-9F9C-D96E535520D4}" type="presParOf" srcId="{C57E6E04-F469-164F-9470-3A77AAEC82EB}" destId="{240C1B49-A9EE-2246-A857-B2D202F55BFF}" srcOrd="1" destOrd="0" presId="urn:microsoft.com/office/officeart/2005/8/layout/hierarchy4"/>
    <dgm:cxn modelId="{CB092FA0-154A-D343-8148-6C941DD12883}" type="presParOf" srcId="{C57E6E04-F469-164F-9470-3A77AAEC82EB}" destId="{BC862026-691C-FF47-8827-6375712E4F03}" srcOrd="2" destOrd="0" presId="urn:microsoft.com/office/officeart/2005/8/layout/hierarchy4"/>
    <dgm:cxn modelId="{9C6E2F43-F2CB-AC44-97E8-4E1434F8B26F}" type="presParOf" srcId="{BC862026-691C-FF47-8827-6375712E4F03}" destId="{2347FC7C-A872-2D48-A751-CDC1AEA5F569}" srcOrd="0" destOrd="0" presId="urn:microsoft.com/office/officeart/2005/8/layout/hierarchy4"/>
    <dgm:cxn modelId="{BF428C54-C1B5-0740-96C3-7B096D5B5B4B}" type="presParOf" srcId="{2347FC7C-A872-2D48-A751-CDC1AEA5F569}" destId="{5FD92237-8054-3A4D-B56D-BB25042764A5}" srcOrd="0" destOrd="0" presId="urn:microsoft.com/office/officeart/2005/8/layout/hierarchy4"/>
    <dgm:cxn modelId="{083BD840-E190-4F46-8D1A-9A36B9871A0C}" type="presParOf" srcId="{2347FC7C-A872-2D48-A751-CDC1AEA5F569}" destId="{B3AE85F1-F428-404A-942D-04C19B099B8E}" srcOrd="1" destOrd="0" presId="urn:microsoft.com/office/officeart/2005/8/layout/hierarchy4"/>
    <dgm:cxn modelId="{D147C281-25D3-5043-8575-E5C2D78E6D73}" type="presParOf" srcId="{2347FC7C-A872-2D48-A751-CDC1AEA5F569}" destId="{515148E0-0F93-5045-B456-A122078F9A25}" srcOrd="2" destOrd="0" presId="urn:microsoft.com/office/officeart/2005/8/layout/hierarchy4"/>
    <dgm:cxn modelId="{E539F23A-01CE-F842-B9BA-E94BF1FBD823}" type="presParOf" srcId="{515148E0-0F93-5045-B456-A122078F9A25}" destId="{8268DE65-B20A-8940-9138-C06A9A401945}" srcOrd="0" destOrd="0" presId="urn:microsoft.com/office/officeart/2005/8/layout/hierarchy4"/>
    <dgm:cxn modelId="{3D7D115D-D36D-954E-9D83-DD4C1BAF8428}" type="presParOf" srcId="{8268DE65-B20A-8940-9138-C06A9A401945}" destId="{78D51CE8-D191-CB40-921F-BCF329C8F48D}" srcOrd="0" destOrd="0" presId="urn:microsoft.com/office/officeart/2005/8/layout/hierarchy4"/>
    <dgm:cxn modelId="{441B202F-BCB9-1A4E-BDBC-4EB872099F23}" type="presParOf" srcId="{8268DE65-B20A-8940-9138-C06A9A401945}" destId="{AABDBD13-0B00-9F4A-9745-C5FAA3884B8C}" srcOrd="1" destOrd="0" presId="urn:microsoft.com/office/officeart/2005/8/layout/hierarchy4"/>
    <dgm:cxn modelId="{94C705AB-11D6-DE40-9CE9-4FC47DF0BEFA}" type="presParOf" srcId="{515148E0-0F93-5045-B456-A122078F9A25}" destId="{45B075EF-1B0F-7C43-B1FD-543CA04D13D9}" srcOrd="1" destOrd="0" presId="urn:microsoft.com/office/officeart/2005/8/layout/hierarchy4"/>
    <dgm:cxn modelId="{A90BEC37-DEBC-DC49-B9ED-D4E74A69A464}" type="presParOf" srcId="{515148E0-0F93-5045-B456-A122078F9A25}" destId="{27EA0753-5700-5F46-9CAC-A32CB66FDE92}" srcOrd="2" destOrd="0" presId="urn:microsoft.com/office/officeart/2005/8/layout/hierarchy4"/>
    <dgm:cxn modelId="{28C1F266-2AE1-2247-A7FE-7528262FD229}" type="presParOf" srcId="{27EA0753-5700-5F46-9CAC-A32CB66FDE92}" destId="{93800CE9-BC61-C943-9805-B4D058CF0BBB}" srcOrd="0" destOrd="0" presId="urn:microsoft.com/office/officeart/2005/8/layout/hierarchy4"/>
    <dgm:cxn modelId="{0AEDD258-E3E6-C744-9D56-BABB9BC8A800}" type="presParOf" srcId="{27EA0753-5700-5F46-9CAC-A32CB66FDE92}" destId="{FFDA539B-D8AD-A640-AAB4-36CD147F41D7}" srcOrd="1" destOrd="0" presId="urn:microsoft.com/office/officeart/2005/8/layout/hierarchy4"/>
    <dgm:cxn modelId="{958A77EA-D5A9-6F44-9955-0CAC5B57AAA5}" type="presParOf" srcId="{27EA0753-5700-5F46-9CAC-A32CB66FDE92}" destId="{A70BD80D-2EE5-6541-BD2D-BE375BEF6C2C}" srcOrd="2" destOrd="0" presId="urn:microsoft.com/office/officeart/2005/8/layout/hierarchy4"/>
    <dgm:cxn modelId="{C1FD401A-9978-8641-97CE-4C5B7D079A37}" type="presParOf" srcId="{A70BD80D-2EE5-6541-BD2D-BE375BEF6C2C}" destId="{F1038E6A-B9F7-F549-8C3D-1F0D965F8F74}" srcOrd="0" destOrd="0" presId="urn:microsoft.com/office/officeart/2005/8/layout/hierarchy4"/>
    <dgm:cxn modelId="{6FAAB2FC-9A9D-D74C-9B5A-CEA77FAA8FC5}" type="presParOf" srcId="{F1038E6A-B9F7-F549-8C3D-1F0D965F8F74}" destId="{B8BF9A94-160E-B944-89DF-9B68CA23D13A}" srcOrd="0" destOrd="0" presId="urn:microsoft.com/office/officeart/2005/8/layout/hierarchy4"/>
    <dgm:cxn modelId="{87376427-A9FB-5247-877F-B3FBC3C5B64F}" type="presParOf" srcId="{F1038E6A-B9F7-F549-8C3D-1F0D965F8F74}" destId="{EAC7EFCD-1519-4040-81E9-14335AEA704A}" srcOrd="1" destOrd="0" presId="urn:microsoft.com/office/officeart/2005/8/layout/hierarchy4"/>
    <dgm:cxn modelId="{CCBCDEE7-1D08-BE4F-989E-E73928766710}" type="presParOf" srcId="{A70BD80D-2EE5-6541-BD2D-BE375BEF6C2C}" destId="{3CBB4F73-0F60-2848-8162-A2D077FAA5DC}" srcOrd="1" destOrd="0" presId="urn:microsoft.com/office/officeart/2005/8/layout/hierarchy4"/>
    <dgm:cxn modelId="{B03E3B84-CFDC-CE4D-BCB7-4588D352D4DA}" type="presParOf" srcId="{A70BD80D-2EE5-6541-BD2D-BE375BEF6C2C}" destId="{CEAE8AA7-5171-B645-B3E0-AA4732F06875}" srcOrd="2" destOrd="0" presId="urn:microsoft.com/office/officeart/2005/8/layout/hierarchy4"/>
    <dgm:cxn modelId="{FE191B8B-AD49-8546-8E13-CE71639B53C5}" type="presParOf" srcId="{CEAE8AA7-5171-B645-B3E0-AA4732F06875}" destId="{89D27D6A-98A7-4D43-96E7-FBFAF7841122}" srcOrd="0" destOrd="0" presId="urn:microsoft.com/office/officeart/2005/8/layout/hierarchy4"/>
    <dgm:cxn modelId="{BFB40F57-0DC5-5D48-8323-6C5D9B88CA96}" type="presParOf" srcId="{CEAE8AA7-5171-B645-B3E0-AA4732F06875}" destId="{48284B26-2577-234E-85C6-4F04C5543CED}" srcOrd="1" destOrd="0" presId="urn:microsoft.com/office/officeart/2005/8/layout/hierarchy4"/>
    <dgm:cxn modelId="{8FE7F5B0-790B-624B-A860-4A40F74A454D}" type="presParOf" srcId="{A70BD80D-2EE5-6541-BD2D-BE375BEF6C2C}" destId="{EFD847B5-F2B4-AA4A-8C1A-FC671B800049}" srcOrd="3" destOrd="0" presId="urn:microsoft.com/office/officeart/2005/8/layout/hierarchy4"/>
    <dgm:cxn modelId="{BBBCD3AD-84DA-E84B-A1C1-6E0D44B8EF65}" type="presParOf" srcId="{A70BD80D-2EE5-6541-BD2D-BE375BEF6C2C}" destId="{0D535CF9-FB18-EF45-8D8A-9263EB7F584F}" srcOrd="4" destOrd="0" presId="urn:microsoft.com/office/officeart/2005/8/layout/hierarchy4"/>
    <dgm:cxn modelId="{FBC5695C-3CB7-544F-BF94-77C181DBBF74}" type="presParOf" srcId="{0D535CF9-FB18-EF45-8D8A-9263EB7F584F}" destId="{85E1CAA2-1FE1-154A-AD8C-53A03BC59FDA}" srcOrd="0" destOrd="0" presId="urn:microsoft.com/office/officeart/2005/8/layout/hierarchy4"/>
    <dgm:cxn modelId="{48BC16C4-7FD3-9F40-A821-A6D47FD8CCB5}" type="presParOf" srcId="{0D535CF9-FB18-EF45-8D8A-9263EB7F584F}" destId="{F53057B0-0643-2D41-9521-432B8FA2E4A3}" srcOrd="1" destOrd="0" presId="urn:microsoft.com/office/officeart/2005/8/layout/hierarchy4"/>
    <dgm:cxn modelId="{CF3AEE26-2EFB-6444-B8CF-94A0CFF9956F}" type="presParOf" srcId="{A70BD80D-2EE5-6541-BD2D-BE375BEF6C2C}" destId="{9B28A253-E600-2045-97FC-2B7E4A585577}" srcOrd="5" destOrd="0" presId="urn:microsoft.com/office/officeart/2005/8/layout/hierarchy4"/>
    <dgm:cxn modelId="{865D1D3D-6C4A-D348-86E0-A5DA45AAEF0A}" type="presParOf" srcId="{A70BD80D-2EE5-6541-BD2D-BE375BEF6C2C}" destId="{304FBF5D-40EF-554D-B92A-2E32CE5DD96E}" srcOrd="6" destOrd="0" presId="urn:microsoft.com/office/officeart/2005/8/layout/hierarchy4"/>
    <dgm:cxn modelId="{CACBE326-4E09-504A-BC7A-FF10B309569D}" type="presParOf" srcId="{304FBF5D-40EF-554D-B92A-2E32CE5DD96E}" destId="{FFECFBA3-D446-DE4A-B16B-7F3694055BC4}" srcOrd="0" destOrd="0" presId="urn:microsoft.com/office/officeart/2005/8/layout/hierarchy4"/>
    <dgm:cxn modelId="{1000512B-0823-7C4D-BC67-B8B16A0821F5}" type="presParOf" srcId="{304FBF5D-40EF-554D-B92A-2E32CE5DD96E}" destId="{14DDA3CE-09EC-6C4A-B177-5A66942A3B28}" srcOrd="1" destOrd="0" presId="urn:microsoft.com/office/officeart/2005/8/layout/hierarchy4"/>
    <dgm:cxn modelId="{5AD79F07-7ACF-2547-998E-F9DF12234095}" type="presParOf" srcId="{BC862026-691C-FF47-8827-6375712E4F03}" destId="{99C073B3-30AE-A74E-B967-0F7A42AA1EEC}" srcOrd="1" destOrd="0" presId="urn:microsoft.com/office/officeart/2005/8/layout/hierarchy4"/>
    <dgm:cxn modelId="{0076254D-38C5-BA43-A85E-FE56A1CD5FCB}" type="presParOf" srcId="{BC862026-691C-FF47-8827-6375712E4F03}" destId="{3F1FA81E-1C87-CD41-8356-09398B6B15A9}" srcOrd="2" destOrd="0" presId="urn:microsoft.com/office/officeart/2005/8/layout/hierarchy4"/>
    <dgm:cxn modelId="{155A3B3B-37C0-AC42-ACDE-B0D71F4F2686}" type="presParOf" srcId="{3F1FA81E-1C87-CD41-8356-09398B6B15A9}" destId="{816FE68E-36DD-5D45-89B4-44F3EE30E2B6}" srcOrd="0" destOrd="0" presId="urn:microsoft.com/office/officeart/2005/8/layout/hierarchy4"/>
    <dgm:cxn modelId="{1A1795E6-29C4-2B47-9840-6C8E9BC7F0EF}" type="presParOf" srcId="{3F1FA81E-1C87-CD41-8356-09398B6B15A9}" destId="{FE9B0293-B425-1540-BD3C-428959D527AA}" srcOrd="1" destOrd="0" presId="urn:microsoft.com/office/officeart/2005/8/layout/hierarchy4"/>
    <dgm:cxn modelId="{C0064DCD-F379-A844-8FAC-C848BF319F51}" type="presParOf" srcId="{3F1FA81E-1C87-CD41-8356-09398B6B15A9}" destId="{7D677E68-4D80-4441-9C03-B03BA2512332}" srcOrd="2" destOrd="0" presId="urn:microsoft.com/office/officeart/2005/8/layout/hierarchy4"/>
    <dgm:cxn modelId="{86DE61A2-C852-1B4F-944D-66B24624142A}" type="presParOf" srcId="{7D677E68-4D80-4441-9C03-B03BA2512332}" destId="{4B5808A1-790C-5342-B1BA-A8D4245D1BD0}" srcOrd="0" destOrd="0" presId="urn:microsoft.com/office/officeart/2005/8/layout/hierarchy4"/>
    <dgm:cxn modelId="{BB89369B-C875-4843-A007-9DD063D7A29E}" type="presParOf" srcId="{4B5808A1-790C-5342-B1BA-A8D4245D1BD0}" destId="{3E9C4610-6908-E84D-83F6-0F3F6C8DFDB5}" srcOrd="0" destOrd="0" presId="urn:microsoft.com/office/officeart/2005/8/layout/hierarchy4"/>
    <dgm:cxn modelId="{B5F90BB1-3E8F-E344-9047-B3F59424639F}" type="presParOf" srcId="{4B5808A1-790C-5342-B1BA-A8D4245D1BD0}" destId="{42C036C1-8A4F-A848-AAC1-DA8806CF3C5A}" srcOrd="1" destOrd="0" presId="urn:microsoft.com/office/officeart/2005/8/layout/hierarchy4"/>
    <dgm:cxn modelId="{277D198B-C1E4-204A-9EC4-13C9CF34BCA5}" type="presParOf" srcId="{7D677E68-4D80-4441-9C03-B03BA2512332}" destId="{5573F974-60D9-794F-9A49-6FBFFAF25D5B}" srcOrd="1" destOrd="0" presId="urn:microsoft.com/office/officeart/2005/8/layout/hierarchy4"/>
    <dgm:cxn modelId="{17B68F4F-E008-8848-BE4D-408A56B22404}" type="presParOf" srcId="{7D677E68-4D80-4441-9C03-B03BA2512332}" destId="{1CA733F4-36F3-024F-AE04-8E87C02E8258}" srcOrd="2" destOrd="0" presId="urn:microsoft.com/office/officeart/2005/8/layout/hierarchy4"/>
    <dgm:cxn modelId="{BAF5568D-623F-B846-9474-BA1D214E3488}" type="presParOf" srcId="{1CA733F4-36F3-024F-AE04-8E87C02E8258}" destId="{14D10CFD-1494-2A40-8005-610A3327E727}" srcOrd="0" destOrd="0" presId="urn:microsoft.com/office/officeart/2005/8/layout/hierarchy4"/>
    <dgm:cxn modelId="{09D29797-0FCB-D749-8A44-CA55B8818CBA}" type="presParOf" srcId="{1CA733F4-36F3-024F-AE04-8E87C02E8258}" destId="{D0BB37FF-158B-9A4E-8A79-26F134B509DC}" srcOrd="1" destOrd="0" presId="urn:microsoft.com/office/officeart/2005/8/layout/hierarchy4"/>
    <dgm:cxn modelId="{4954112F-6853-AF45-B4AD-349E7BECCA70}" type="presParOf" srcId="{7D677E68-4D80-4441-9C03-B03BA2512332}" destId="{4668F5DC-8CCA-4B26-A4EC-ADA815F85A01}" srcOrd="3" destOrd="0" presId="urn:microsoft.com/office/officeart/2005/8/layout/hierarchy4"/>
    <dgm:cxn modelId="{B9B7AE82-9688-D246-81AD-09E1A5BD2996}" type="presParOf" srcId="{7D677E68-4D80-4441-9C03-B03BA2512332}" destId="{FE4E75CD-340F-48DC-AF7C-76AD84ECCFC5}" srcOrd="4" destOrd="0" presId="urn:microsoft.com/office/officeart/2005/8/layout/hierarchy4"/>
    <dgm:cxn modelId="{2E6CFC11-5A35-394C-BC0C-33D258EE2B01}" type="presParOf" srcId="{FE4E75CD-340F-48DC-AF7C-76AD84ECCFC5}" destId="{A230F37A-0A02-413B-B254-081D01E136FF}" srcOrd="0" destOrd="0" presId="urn:microsoft.com/office/officeart/2005/8/layout/hierarchy4"/>
    <dgm:cxn modelId="{51714CC0-135A-1D4C-A927-7A7B97E4DA07}" type="presParOf" srcId="{FE4E75CD-340F-48DC-AF7C-76AD84ECCFC5}" destId="{3E796273-8D04-496B-9DA0-303FD9E5576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EDC9DB-2193-C84C-B014-25154E2C40EE}" type="doc">
      <dgm:prSet loTypeId="urn:microsoft.com/office/officeart/2005/8/layout/hierarchy4" loCatId="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243B4D3-C482-0943-A761-9133D18B6208}">
      <dgm:prSet phldrT="[Text]"/>
      <dgm:spPr/>
      <dgm:t>
        <a:bodyPr/>
        <a:lstStyle/>
        <a:p>
          <a:r>
            <a:rPr lang="en-US" dirty="0"/>
            <a:t>Online System</a:t>
          </a:r>
        </a:p>
      </dgm:t>
    </dgm:pt>
    <dgm:pt modelId="{3B1FE088-CC99-8947-B7D5-1EAE6D979D95}" type="parTrans" cxnId="{2CE370A4-F442-8E4B-8DA8-86B79B4331C9}">
      <dgm:prSet/>
      <dgm:spPr/>
      <dgm:t>
        <a:bodyPr/>
        <a:lstStyle/>
        <a:p>
          <a:endParaRPr lang="en-US"/>
        </a:p>
      </dgm:t>
    </dgm:pt>
    <dgm:pt modelId="{33BDD62F-12B9-6B43-AE90-82019C82DC6A}" type="sibTrans" cxnId="{2CE370A4-F442-8E4B-8DA8-86B79B4331C9}">
      <dgm:prSet/>
      <dgm:spPr/>
      <dgm:t>
        <a:bodyPr/>
        <a:lstStyle/>
        <a:p>
          <a:endParaRPr lang="en-US"/>
        </a:p>
      </dgm:t>
    </dgm:pt>
    <dgm:pt modelId="{D9E864D5-A0F0-2546-AE9A-F631D2D02982}">
      <dgm:prSet phldrT="[Text]"/>
      <dgm:spPr/>
      <dgm:t>
        <a:bodyPr/>
        <a:lstStyle/>
        <a:p>
          <a:r>
            <a:rPr lang="en-US" dirty="0"/>
            <a:t>Portal</a:t>
          </a:r>
        </a:p>
      </dgm:t>
    </dgm:pt>
    <dgm:pt modelId="{F2530DA0-F000-AB47-89F2-349B5661AE8D}" type="parTrans" cxnId="{CE725BC1-3536-044C-AFDF-55545AF1A1D2}">
      <dgm:prSet/>
      <dgm:spPr/>
      <dgm:t>
        <a:bodyPr/>
        <a:lstStyle/>
        <a:p>
          <a:endParaRPr lang="en-US"/>
        </a:p>
      </dgm:t>
    </dgm:pt>
    <dgm:pt modelId="{66407A79-7548-5740-B391-D2EFCD7A93E9}" type="sibTrans" cxnId="{CE725BC1-3536-044C-AFDF-55545AF1A1D2}">
      <dgm:prSet/>
      <dgm:spPr/>
      <dgm:t>
        <a:bodyPr/>
        <a:lstStyle/>
        <a:p>
          <a:endParaRPr lang="en-US"/>
        </a:p>
      </dgm:t>
    </dgm:pt>
    <dgm:pt modelId="{EFA93C9B-9380-C44F-9D56-D5105E835613}">
      <dgm:prSet phldrT="[Text]" custT="1"/>
      <dgm:spPr/>
      <dgm:t>
        <a:bodyPr/>
        <a:lstStyle/>
        <a:p>
          <a:r>
            <a:rPr lang="en-US" sz="2400" dirty="0"/>
            <a:t>Users</a:t>
          </a:r>
          <a:endParaRPr lang="en-US" sz="1400" dirty="0"/>
        </a:p>
      </dgm:t>
    </dgm:pt>
    <dgm:pt modelId="{DD9127AD-1F53-CD47-A1CA-F528B5F99219}" type="parTrans" cxnId="{272459B4-177D-C446-B9E1-4C7454089C77}">
      <dgm:prSet/>
      <dgm:spPr/>
      <dgm:t>
        <a:bodyPr/>
        <a:lstStyle/>
        <a:p>
          <a:endParaRPr lang="en-US"/>
        </a:p>
      </dgm:t>
    </dgm:pt>
    <dgm:pt modelId="{97271236-C926-8245-8EC5-3900E51C38D3}" type="sibTrans" cxnId="{272459B4-177D-C446-B9E1-4C7454089C77}">
      <dgm:prSet/>
      <dgm:spPr/>
      <dgm:t>
        <a:bodyPr/>
        <a:lstStyle/>
        <a:p>
          <a:endParaRPr lang="en-US"/>
        </a:p>
      </dgm:t>
    </dgm:pt>
    <dgm:pt modelId="{88BD7D0C-F075-4546-B654-C69EF9634CC4}">
      <dgm:prSet phldrT="[Text]" custT="1"/>
      <dgm:spPr/>
      <dgm:t>
        <a:bodyPr/>
        <a:lstStyle/>
        <a:p>
          <a:r>
            <a:rPr lang="en-US" sz="2400" dirty="0"/>
            <a:t>Administration</a:t>
          </a:r>
          <a:endParaRPr lang="en-US" sz="1400" dirty="0"/>
        </a:p>
      </dgm:t>
    </dgm:pt>
    <dgm:pt modelId="{05D03643-0D74-324B-B45D-056A070C0940}" type="parTrans" cxnId="{F127B8E1-D67A-0F4C-9DA0-EFB2EDF6A525}">
      <dgm:prSet/>
      <dgm:spPr/>
      <dgm:t>
        <a:bodyPr/>
        <a:lstStyle/>
        <a:p>
          <a:endParaRPr lang="en-US"/>
        </a:p>
      </dgm:t>
    </dgm:pt>
    <dgm:pt modelId="{1515345F-AE38-8C44-AF71-8F7648BB214C}" type="sibTrans" cxnId="{F127B8E1-D67A-0F4C-9DA0-EFB2EDF6A525}">
      <dgm:prSet/>
      <dgm:spPr/>
      <dgm:t>
        <a:bodyPr/>
        <a:lstStyle/>
        <a:p>
          <a:endParaRPr lang="en-US"/>
        </a:p>
      </dgm:t>
    </dgm:pt>
    <dgm:pt modelId="{D083AD82-B844-DB41-82B4-E64AD8169131}">
      <dgm:prSet phldrT="[Text]"/>
      <dgm:spPr/>
      <dgm:t>
        <a:bodyPr/>
        <a:lstStyle/>
        <a:p>
          <a:r>
            <a:rPr lang="en-US" dirty="0"/>
            <a:t>Kiosk</a:t>
          </a:r>
        </a:p>
      </dgm:t>
    </dgm:pt>
    <dgm:pt modelId="{20D287C6-8759-7841-AF3A-38009847EBEF}" type="parTrans" cxnId="{089DC50B-478C-064F-BAB4-CDA5542B538C}">
      <dgm:prSet/>
      <dgm:spPr/>
      <dgm:t>
        <a:bodyPr/>
        <a:lstStyle/>
        <a:p>
          <a:endParaRPr lang="en-US"/>
        </a:p>
      </dgm:t>
    </dgm:pt>
    <dgm:pt modelId="{1204CFFE-2683-4240-B223-8287CC37869B}" type="sibTrans" cxnId="{089DC50B-478C-064F-BAB4-CDA5542B538C}">
      <dgm:prSet/>
      <dgm:spPr/>
      <dgm:t>
        <a:bodyPr/>
        <a:lstStyle/>
        <a:p>
          <a:endParaRPr lang="en-US"/>
        </a:p>
      </dgm:t>
    </dgm:pt>
    <dgm:pt modelId="{BAA29830-186A-7743-9742-8A88C003948C}">
      <dgm:prSet phldrT="[Text]"/>
      <dgm:spPr/>
      <dgm:t>
        <a:bodyPr/>
        <a:lstStyle/>
        <a:p>
          <a:r>
            <a:rPr lang="en-US" dirty="0"/>
            <a:t>Windows, MacOS and Linux</a:t>
          </a:r>
        </a:p>
        <a:p>
          <a:r>
            <a:rPr lang="en-US" i="1" dirty="0"/>
            <a:t>Kiosk</a:t>
          </a:r>
        </a:p>
      </dgm:t>
    </dgm:pt>
    <dgm:pt modelId="{163294B6-A8FA-ED4D-83FF-9E2B5AE5F708}" type="parTrans" cxnId="{EB55855F-9D36-DC41-8BF9-73B2FEEDD3F7}">
      <dgm:prSet/>
      <dgm:spPr/>
      <dgm:t>
        <a:bodyPr/>
        <a:lstStyle/>
        <a:p>
          <a:endParaRPr lang="en-US"/>
        </a:p>
      </dgm:t>
    </dgm:pt>
    <dgm:pt modelId="{2157D0F0-DB59-344C-ABDB-4DBBF865577F}" type="sibTrans" cxnId="{EB55855F-9D36-DC41-8BF9-73B2FEEDD3F7}">
      <dgm:prSet/>
      <dgm:spPr/>
      <dgm:t>
        <a:bodyPr/>
        <a:lstStyle/>
        <a:p>
          <a:endParaRPr lang="en-US"/>
        </a:p>
      </dgm:t>
    </dgm:pt>
    <dgm:pt modelId="{520ACF6A-2B3D-9145-99A3-F99A0ACCD596}">
      <dgm:prSet/>
      <dgm:spPr/>
      <dgm:t>
        <a:bodyPr/>
        <a:lstStyle/>
        <a:p>
          <a:r>
            <a:rPr lang="en-US" dirty="0"/>
            <a:t>iOS and Chrome</a:t>
          </a:r>
        </a:p>
        <a:p>
          <a:r>
            <a:rPr lang="en-US" i="1" dirty="0"/>
            <a:t>Tablet App</a:t>
          </a:r>
        </a:p>
      </dgm:t>
    </dgm:pt>
    <dgm:pt modelId="{3D82D7B4-9CF6-C244-8E6C-C270F1A100E5}" type="parTrans" cxnId="{0462BD3F-BF72-5243-BFC1-0BCE4D78C0BA}">
      <dgm:prSet/>
      <dgm:spPr/>
      <dgm:t>
        <a:bodyPr/>
        <a:lstStyle/>
        <a:p>
          <a:endParaRPr lang="en-US"/>
        </a:p>
      </dgm:t>
    </dgm:pt>
    <dgm:pt modelId="{6CEF2DEB-9151-1940-AEF7-0D27C2AB327D}" type="sibTrans" cxnId="{0462BD3F-BF72-5243-BFC1-0BCE4D78C0BA}">
      <dgm:prSet/>
      <dgm:spPr/>
      <dgm:t>
        <a:bodyPr/>
        <a:lstStyle/>
        <a:p>
          <a:endParaRPr lang="en-US"/>
        </a:p>
      </dgm:t>
    </dgm:pt>
    <dgm:pt modelId="{EFA4AD0F-3F0D-8748-BACE-C3BB63E8B065}">
      <dgm:prSet custT="1"/>
      <dgm:spPr/>
      <dgm:t>
        <a:bodyPr/>
        <a:lstStyle/>
        <a:p>
          <a:r>
            <a:rPr lang="en-US" sz="1800" dirty="0"/>
            <a:t>Students</a:t>
          </a:r>
        </a:p>
      </dgm:t>
    </dgm:pt>
    <dgm:pt modelId="{359A38D1-0E50-7543-A672-1BE012559A1F}" type="parTrans" cxnId="{0048217C-3616-D34A-A839-B48DBCC7AEC7}">
      <dgm:prSet/>
      <dgm:spPr/>
      <dgm:t>
        <a:bodyPr/>
        <a:lstStyle/>
        <a:p>
          <a:endParaRPr lang="en-US"/>
        </a:p>
      </dgm:t>
    </dgm:pt>
    <dgm:pt modelId="{F4870B63-8583-1048-B791-C60C7A51D24F}" type="sibTrans" cxnId="{0048217C-3616-D34A-A839-B48DBCC7AEC7}">
      <dgm:prSet/>
      <dgm:spPr/>
      <dgm:t>
        <a:bodyPr/>
        <a:lstStyle/>
        <a:p>
          <a:endParaRPr lang="en-US"/>
        </a:p>
      </dgm:t>
    </dgm:pt>
    <dgm:pt modelId="{2BD932C9-3523-6544-B711-747626DB064F}">
      <dgm:prSet custT="1"/>
      <dgm:spPr/>
      <dgm:t>
        <a:bodyPr/>
        <a:lstStyle/>
        <a:p>
          <a:r>
            <a:rPr lang="en-US" sz="1800" dirty="0"/>
            <a:t>Classes</a:t>
          </a:r>
        </a:p>
      </dgm:t>
    </dgm:pt>
    <dgm:pt modelId="{919CADA7-672B-7848-9E36-89A56D88C511}" type="parTrans" cxnId="{5247FE21-89BD-8F4B-ABB2-CA59874317C4}">
      <dgm:prSet/>
      <dgm:spPr/>
      <dgm:t>
        <a:bodyPr/>
        <a:lstStyle/>
        <a:p>
          <a:endParaRPr lang="en-US"/>
        </a:p>
      </dgm:t>
    </dgm:pt>
    <dgm:pt modelId="{0B305577-FD25-B54D-A854-5A89EE76C0C9}" type="sibTrans" cxnId="{5247FE21-89BD-8F4B-ABB2-CA59874317C4}">
      <dgm:prSet/>
      <dgm:spPr/>
      <dgm:t>
        <a:bodyPr/>
        <a:lstStyle/>
        <a:p>
          <a:endParaRPr lang="en-US"/>
        </a:p>
      </dgm:t>
    </dgm:pt>
    <dgm:pt modelId="{9C4131D0-308C-BD41-8794-15BBA5CCCE65}">
      <dgm:prSet custT="1"/>
      <dgm:spPr/>
      <dgm:t>
        <a:bodyPr/>
        <a:lstStyle/>
        <a:p>
          <a:r>
            <a:rPr lang="en-US" sz="1800" dirty="0"/>
            <a:t>Test Sessions</a:t>
          </a:r>
        </a:p>
      </dgm:t>
    </dgm:pt>
    <dgm:pt modelId="{954397B0-775C-8845-8E24-2E9DD55AD2C6}" type="parTrans" cxnId="{DB0C027C-CFD5-194E-9D45-1957C9003423}">
      <dgm:prSet/>
      <dgm:spPr/>
      <dgm:t>
        <a:bodyPr/>
        <a:lstStyle/>
        <a:p>
          <a:endParaRPr lang="en-US"/>
        </a:p>
      </dgm:t>
    </dgm:pt>
    <dgm:pt modelId="{A75F754E-D4F4-AD44-855C-A95BA753EC02}" type="sibTrans" cxnId="{DB0C027C-CFD5-194E-9D45-1957C9003423}">
      <dgm:prSet/>
      <dgm:spPr/>
      <dgm:t>
        <a:bodyPr/>
        <a:lstStyle/>
        <a:p>
          <a:endParaRPr lang="en-US"/>
        </a:p>
      </dgm:t>
    </dgm:pt>
    <dgm:pt modelId="{00299694-B223-C849-BC33-B4382431B28D}">
      <dgm:prSet custT="1"/>
      <dgm:spPr/>
      <dgm:t>
        <a:bodyPr/>
        <a:lstStyle/>
        <a:p>
          <a:r>
            <a:rPr lang="en-US" sz="1800" dirty="0"/>
            <a:t>Site </a:t>
          </a:r>
        </a:p>
        <a:p>
          <a:r>
            <a:rPr lang="en-US" sz="1800" dirty="0"/>
            <a:t>Setup</a:t>
          </a:r>
        </a:p>
      </dgm:t>
    </dgm:pt>
    <dgm:pt modelId="{B72A8885-D566-7D4B-9A53-ADA59E8DD2EE}" type="parTrans" cxnId="{861FF8A5-210D-E54A-A05F-D4A5547E54DE}">
      <dgm:prSet/>
      <dgm:spPr/>
      <dgm:t>
        <a:bodyPr/>
        <a:lstStyle/>
        <a:p>
          <a:endParaRPr lang="en-US"/>
        </a:p>
      </dgm:t>
    </dgm:pt>
    <dgm:pt modelId="{4493448A-6479-9C4A-865B-573405133307}" type="sibTrans" cxnId="{861FF8A5-210D-E54A-A05F-D4A5547E54DE}">
      <dgm:prSet/>
      <dgm:spPr/>
      <dgm:t>
        <a:bodyPr/>
        <a:lstStyle/>
        <a:p>
          <a:endParaRPr lang="en-US"/>
        </a:p>
      </dgm:t>
    </dgm:pt>
    <dgm:pt modelId="{5E1CEC7E-8D04-4D05-A3E5-4EACDACDDB8C}">
      <dgm:prSet/>
      <dgm:spPr/>
      <dgm:t>
        <a:bodyPr/>
        <a:lstStyle/>
        <a:p>
          <a:r>
            <a:rPr lang="en-US" dirty="0"/>
            <a:t>Practice Test</a:t>
          </a:r>
        </a:p>
        <a:p>
          <a:r>
            <a:rPr lang="en-US" i="1" dirty="0"/>
            <a:t>Browser</a:t>
          </a:r>
        </a:p>
      </dgm:t>
    </dgm:pt>
    <dgm:pt modelId="{8723375D-019F-40AB-9262-49DB53A23C7C}" type="parTrans" cxnId="{FF737348-B750-4A68-8073-86702EFB8CAE}">
      <dgm:prSet/>
      <dgm:spPr/>
      <dgm:t>
        <a:bodyPr/>
        <a:lstStyle/>
        <a:p>
          <a:endParaRPr lang="en-US"/>
        </a:p>
      </dgm:t>
    </dgm:pt>
    <dgm:pt modelId="{96471827-352C-4EF0-BA13-724004C35FB5}" type="sibTrans" cxnId="{FF737348-B750-4A68-8073-86702EFB8CAE}">
      <dgm:prSet/>
      <dgm:spPr/>
      <dgm:t>
        <a:bodyPr/>
        <a:lstStyle/>
        <a:p>
          <a:endParaRPr lang="en-US"/>
        </a:p>
      </dgm:t>
    </dgm:pt>
    <dgm:pt modelId="{C8AEEDD8-693C-C74E-AEB8-35515F7AE859}" type="pres">
      <dgm:prSet presAssocID="{A6EDC9DB-2193-C84C-B014-25154E2C40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7E6E04-F469-164F-9470-3A77AAEC82EB}" type="pres">
      <dgm:prSet presAssocID="{5243B4D3-C482-0943-A761-9133D18B6208}" presName="vertOne" presStyleCnt="0"/>
      <dgm:spPr/>
    </dgm:pt>
    <dgm:pt modelId="{D847F37E-C5C8-EB43-BD81-13D2E7EDF723}" type="pres">
      <dgm:prSet presAssocID="{5243B4D3-C482-0943-A761-9133D18B6208}" presName="txOne" presStyleLbl="node0" presStyleIdx="0" presStyleCnt="1" custLinFactNeighborX="11" custLinFactNeighborY="-1506">
        <dgm:presLayoutVars>
          <dgm:chPref val="3"/>
        </dgm:presLayoutVars>
      </dgm:prSet>
      <dgm:spPr/>
    </dgm:pt>
    <dgm:pt modelId="{240C1B49-A9EE-2246-A857-B2D202F55BFF}" type="pres">
      <dgm:prSet presAssocID="{5243B4D3-C482-0943-A761-9133D18B6208}" presName="parTransOne" presStyleCnt="0"/>
      <dgm:spPr/>
    </dgm:pt>
    <dgm:pt modelId="{BC862026-691C-FF47-8827-6375712E4F03}" type="pres">
      <dgm:prSet presAssocID="{5243B4D3-C482-0943-A761-9133D18B6208}" presName="horzOne" presStyleCnt="0"/>
      <dgm:spPr/>
    </dgm:pt>
    <dgm:pt modelId="{2347FC7C-A872-2D48-A751-CDC1AEA5F569}" type="pres">
      <dgm:prSet presAssocID="{D9E864D5-A0F0-2546-AE9A-F631D2D02982}" presName="vertTwo" presStyleCnt="0"/>
      <dgm:spPr/>
    </dgm:pt>
    <dgm:pt modelId="{5FD92237-8054-3A4D-B56D-BB25042764A5}" type="pres">
      <dgm:prSet presAssocID="{D9E864D5-A0F0-2546-AE9A-F631D2D02982}" presName="txTwo" presStyleLbl="node2" presStyleIdx="0" presStyleCnt="2">
        <dgm:presLayoutVars>
          <dgm:chPref val="3"/>
        </dgm:presLayoutVars>
      </dgm:prSet>
      <dgm:spPr/>
    </dgm:pt>
    <dgm:pt modelId="{B3AE85F1-F428-404A-942D-04C19B099B8E}" type="pres">
      <dgm:prSet presAssocID="{D9E864D5-A0F0-2546-AE9A-F631D2D02982}" presName="parTransTwo" presStyleCnt="0"/>
      <dgm:spPr/>
    </dgm:pt>
    <dgm:pt modelId="{515148E0-0F93-5045-B456-A122078F9A25}" type="pres">
      <dgm:prSet presAssocID="{D9E864D5-A0F0-2546-AE9A-F631D2D02982}" presName="horzTwo" presStyleCnt="0"/>
      <dgm:spPr/>
    </dgm:pt>
    <dgm:pt modelId="{8268DE65-B20A-8940-9138-C06A9A401945}" type="pres">
      <dgm:prSet presAssocID="{EFA93C9B-9380-C44F-9D56-D5105E835613}" presName="vertThree" presStyleCnt="0"/>
      <dgm:spPr/>
    </dgm:pt>
    <dgm:pt modelId="{78D51CE8-D191-CB40-921F-BCF329C8F48D}" type="pres">
      <dgm:prSet presAssocID="{EFA93C9B-9380-C44F-9D56-D5105E835613}" presName="txThree" presStyleLbl="node3" presStyleIdx="0" presStyleCnt="5">
        <dgm:presLayoutVars>
          <dgm:chPref val="3"/>
        </dgm:presLayoutVars>
      </dgm:prSet>
      <dgm:spPr/>
    </dgm:pt>
    <dgm:pt modelId="{AABDBD13-0B00-9F4A-9745-C5FAA3884B8C}" type="pres">
      <dgm:prSet presAssocID="{EFA93C9B-9380-C44F-9D56-D5105E835613}" presName="horzThree" presStyleCnt="0"/>
      <dgm:spPr/>
    </dgm:pt>
    <dgm:pt modelId="{45B075EF-1B0F-7C43-B1FD-543CA04D13D9}" type="pres">
      <dgm:prSet presAssocID="{97271236-C926-8245-8EC5-3900E51C38D3}" presName="sibSpaceThree" presStyleCnt="0"/>
      <dgm:spPr/>
    </dgm:pt>
    <dgm:pt modelId="{27EA0753-5700-5F46-9CAC-A32CB66FDE92}" type="pres">
      <dgm:prSet presAssocID="{88BD7D0C-F075-4546-B654-C69EF9634CC4}" presName="vertThree" presStyleCnt="0"/>
      <dgm:spPr/>
    </dgm:pt>
    <dgm:pt modelId="{93800CE9-BC61-C943-9805-B4D058CF0BBB}" type="pres">
      <dgm:prSet presAssocID="{88BD7D0C-F075-4546-B654-C69EF9634CC4}" presName="txThree" presStyleLbl="node3" presStyleIdx="1" presStyleCnt="5">
        <dgm:presLayoutVars>
          <dgm:chPref val="3"/>
        </dgm:presLayoutVars>
      </dgm:prSet>
      <dgm:spPr/>
    </dgm:pt>
    <dgm:pt modelId="{FFDA539B-D8AD-A640-AAB4-36CD147F41D7}" type="pres">
      <dgm:prSet presAssocID="{88BD7D0C-F075-4546-B654-C69EF9634CC4}" presName="parTransThree" presStyleCnt="0"/>
      <dgm:spPr/>
    </dgm:pt>
    <dgm:pt modelId="{A70BD80D-2EE5-6541-BD2D-BE375BEF6C2C}" type="pres">
      <dgm:prSet presAssocID="{88BD7D0C-F075-4546-B654-C69EF9634CC4}" presName="horzThree" presStyleCnt="0"/>
      <dgm:spPr/>
    </dgm:pt>
    <dgm:pt modelId="{F1038E6A-B9F7-F549-8C3D-1F0D965F8F74}" type="pres">
      <dgm:prSet presAssocID="{00299694-B223-C849-BC33-B4382431B28D}" presName="vertFour" presStyleCnt="0">
        <dgm:presLayoutVars>
          <dgm:chPref val="3"/>
        </dgm:presLayoutVars>
      </dgm:prSet>
      <dgm:spPr/>
    </dgm:pt>
    <dgm:pt modelId="{B8BF9A94-160E-B944-89DF-9B68CA23D13A}" type="pres">
      <dgm:prSet presAssocID="{00299694-B223-C849-BC33-B4382431B28D}" presName="txFour" presStyleLbl="node4" presStyleIdx="0" presStyleCnt="4">
        <dgm:presLayoutVars>
          <dgm:chPref val="3"/>
        </dgm:presLayoutVars>
      </dgm:prSet>
      <dgm:spPr/>
    </dgm:pt>
    <dgm:pt modelId="{EAC7EFCD-1519-4040-81E9-14335AEA704A}" type="pres">
      <dgm:prSet presAssocID="{00299694-B223-C849-BC33-B4382431B28D}" presName="horzFour" presStyleCnt="0"/>
      <dgm:spPr/>
    </dgm:pt>
    <dgm:pt modelId="{3CBB4F73-0F60-2848-8162-A2D077FAA5DC}" type="pres">
      <dgm:prSet presAssocID="{4493448A-6479-9C4A-865B-573405133307}" presName="sibSpaceFour" presStyleCnt="0"/>
      <dgm:spPr/>
    </dgm:pt>
    <dgm:pt modelId="{CEAE8AA7-5171-B645-B3E0-AA4732F06875}" type="pres">
      <dgm:prSet presAssocID="{EFA4AD0F-3F0D-8748-BACE-C3BB63E8B065}" presName="vertFour" presStyleCnt="0">
        <dgm:presLayoutVars>
          <dgm:chPref val="3"/>
        </dgm:presLayoutVars>
      </dgm:prSet>
      <dgm:spPr/>
    </dgm:pt>
    <dgm:pt modelId="{89D27D6A-98A7-4D43-96E7-FBFAF7841122}" type="pres">
      <dgm:prSet presAssocID="{EFA4AD0F-3F0D-8748-BACE-C3BB63E8B065}" presName="txFour" presStyleLbl="node4" presStyleIdx="1" presStyleCnt="4">
        <dgm:presLayoutVars>
          <dgm:chPref val="3"/>
        </dgm:presLayoutVars>
      </dgm:prSet>
      <dgm:spPr/>
    </dgm:pt>
    <dgm:pt modelId="{48284B26-2577-234E-85C6-4F04C5543CED}" type="pres">
      <dgm:prSet presAssocID="{EFA4AD0F-3F0D-8748-BACE-C3BB63E8B065}" presName="horzFour" presStyleCnt="0"/>
      <dgm:spPr/>
    </dgm:pt>
    <dgm:pt modelId="{EFD847B5-F2B4-AA4A-8C1A-FC671B800049}" type="pres">
      <dgm:prSet presAssocID="{F4870B63-8583-1048-B791-C60C7A51D24F}" presName="sibSpaceFour" presStyleCnt="0"/>
      <dgm:spPr/>
    </dgm:pt>
    <dgm:pt modelId="{0D535CF9-FB18-EF45-8D8A-9263EB7F584F}" type="pres">
      <dgm:prSet presAssocID="{2BD932C9-3523-6544-B711-747626DB064F}" presName="vertFour" presStyleCnt="0">
        <dgm:presLayoutVars>
          <dgm:chPref val="3"/>
        </dgm:presLayoutVars>
      </dgm:prSet>
      <dgm:spPr/>
    </dgm:pt>
    <dgm:pt modelId="{85E1CAA2-1FE1-154A-AD8C-53A03BC59FDA}" type="pres">
      <dgm:prSet presAssocID="{2BD932C9-3523-6544-B711-747626DB064F}" presName="txFour" presStyleLbl="node4" presStyleIdx="2" presStyleCnt="4">
        <dgm:presLayoutVars>
          <dgm:chPref val="3"/>
        </dgm:presLayoutVars>
      </dgm:prSet>
      <dgm:spPr/>
    </dgm:pt>
    <dgm:pt modelId="{F53057B0-0643-2D41-9521-432B8FA2E4A3}" type="pres">
      <dgm:prSet presAssocID="{2BD932C9-3523-6544-B711-747626DB064F}" presName="horzFour" presStyleCnt="0"/>
      <dgm:spPr/>
    </dgm:pt>
    <dgm:pt modelId="{9B28A253-E600-2045-97FC-2B7E4A585577}" type="pres">
      <dgm:prSet presAssocID="{0B305577-FD25-B54D-A854-5A89EE76C0C9}" presName="sibSpaceFour" presStyleCnt="0"/>
      <dgm:spPr/>
    </dgm:pt>
    <dgm:pt modelId="{304FBF5D-40EF-554D-B92A-2E32CE5DD96E}" type="pres">
      <dgm:prSet presAssocID="{9C4131D0-308C-BD41-8794-15BBA5CCCE65}" presName="vertFour" presStyleCnt="0">
        <dgm:presLayoutVars>
          <dgm:chPref val="3"/>
        </dgm:presLayoutVars>
      </dgm:prSet>
      <dgm:spPr/>
    </dgm:pt>
    <dgm:pt modelId="{FFECFBA3-D446-DE4A-B16B-7F3694055BC4}" type="pres">
      <dgm:prSet presAssocID="{9C4131D0-308C-BD41-8794-15BBA5CCCE65}" presName="txFour" presStyleLbl="node4" presStyleIdx="3" presStyleCnt="4">
        <dgm:presLayoutVars>
          <dgm:chPref val="3"/>
        </dgm:presLayoutVars>
      </dgm:prSet>
      <dgm:spPr/>
    </dgm:pt>
    <dgm:pt modelId="{14DDA3CE-09EC-6C4A-B177-5A66942A3B28}" type="pres">
      <dgm:prSet presAssocID="{9C4131D0-308C-BD41-8794-15BBA5CCCE65}" presName="horzFour" presStyleCnt="0"/>
      <dgm:spPr/>
    </dgm:pt>
    <dgm:pt modelId="{99C073B3-30AE-A74E-B967-0F7A42AA1EEC}" type="pres">
      <dgm:prSet presAssocID="{66407A79-7548-5740-B391-D2EFCD7A93E9}" presName="sibSpaceTwo" presStyleCnt="0"/>
      <dgm:spPr/>
    </dgm:pt>
    <dgm:pt modelId="{3F1FA81E-1C87-CD41-8356-09398B6B15A9}" type="pres">
      <dgm:prSet presAssocID="{D083AD82-B844-DB41-82B4-E64AD8169131}" presName="vertTwo" presStyleCnt="0"/>
      <dgm:spPr/>
    </dgm:pt>
    <dgm:pt modelId="{816FE68E-36DD-5D45-89B4-44F3EE30E2B6}" type="pres">
      <dgm:prSet presAssocID="{D083AD82-B844-DB41-82B4-E64AD8169131}" presName="txTwo" presStyleLbl="node2" presStyleIdx="1" presStyleCnt="2">
        <dgm:presLayoutVars>
          <dgm:chPref val="3"/>
        </dgm:presLayoutVars>
      </dgm:prSet>
      <dgm:spPr/>
    </dgm:pt>
    <dgm:pt modelId="{FE9B0293-B425-1540-BD3C-428959D527AA}" type="pres">
      <dgm:prSet presAssocID="{D083AD82-B844-DB41-82B4-E64AD8169131}" presName="parTransTwo" presStyleCnt="0"/>
      <dgm:spPr/>
    </dgm:pt>
    <dgm:pt modelId="{7D677E68-4D80-4441-9C03-B03BA2512332}" type="pres">
      <dgm:prSet presAssocID="{D083AD82-B844-DB41-82B4-E64AD8169131}" presName="horzTwo" presStyleCnt="0"/>
      <dgm:spPr/>
    </dgm:pt>
    <dgm:pt modelId="{4B5808A1-790C-5342-B1BA-A8D4245D1BD0}" type="pres">
      <dgm:prSet presAssocID="{BAA29830-186A-7743-9742-8A88C003948C}" presName="vertThree" presStyleCnt="0"/>
      <dgm:spPr/>
    </dgm:pt>
    <dgm:pt modelId="{3E9C4610-6908-E84D-83F6-0F3F6C8DFDB5}" type="pres">
      <dgm:prSet presAssocID="{BAA29830-186A-7743-9742-8A88C003948C}" presName="txThree" presStyleLbl="node3" presStyleIdx="2" presStyleCnt="5">
        <dgm:presLayoutVars>
          <dgm:chPref val="3"/>
        </dgm:presLayoutVars>
      </dgm:prSet>
      <dgm:spPr/>
    </dgm:pt>
    <dgm:pt modelId="{42C036C1-8A4F-A848-AAC1-DA8806CF3C5A}" type="pres">
      <dgm:prSet presAssocID="{BAA29830-186A-7743-9742-8A88C003948C}" presName="horzThree" presStyleCnt="0"/>
      <dgm:spPr/>
    </dgm:pt>
    <dgm:pt modelId="{5573F974-60D9-794F-9A49-6FBFFAF25D5B}" type="pres">
      <dgm:prSet presAssocID="{2157D0F0-DB59-344C-ABDB-4DBBF865577F}" presName="sibSpaceThree" presStyleCnt="0"/>
      <dgm:spPr/>
    </dgm:pt>
    <dgm:pt modelId="{1CA733F4-36F3-024F-AE04-8E87C02E8258}" type="pres">
      <dgm:prSet presAssocID="{520ACF6A-2B3D-9145-99A3-F99A0ACCD596}" presName="vertThree" presStyleCnt="0"/>
      <dgm:spPr/>
    </dgm:pt>
    <dgm:pt modelId="{14D10CFD-1494-2A40-8005-610A3327E727}" type="pres">
      <dgm:prSet presAssocID="{520ACF6A-2B3D-9145-99A3-F99A0ACCD596}" presName="txThree" presStyleLbl="node3" presStyleIdx="3" presStyleCnt="5">
        <dgm:presLayoutVars>
          <dgm:chPref val="3"/>
        </dgm:presLayoutVars>
      </dgm:prSet>
      <dgm:spPr/>
    </dgm:pt>
    <dgm:pt modelId="{D0BB37FF-158B-9A4E-8A79-26F134B509DC}" type="pres">
      <dgm:prSet presAssocID="{520ACF6A-2B3D-9145-99A3-F99A0ACCD596}" presName="horzThree" presStyleCnt="0"/>
      <dgm:spPr/>
    </dgm:pt>
    <dgm:pt modelId="{4668F5DC-8CCA-4B26-A4EC-ADA815F85A01}" type="pres">
      <dgm:prSet presAssocID="{6CEF2DEB-9151-1940-AEF7-0D27C2AB327D}" presName="sibSpaceThree" presStyleCnt="0"/>
      <dgm:spPr/>
    </dgm:pt>
    <dgm:pt modelId="{FE4E75CD-340F-48DC-AF7C-76AD84ECCFC5}" type="pres">
      <dgm:prSet presAssocID="{5E1CEC7E-8D04-4D05-A3E5-4EACDACDDB8C}" presName="vertThree" presStyleCnt="0"/>
      <dgm:spPr/>
    </dgm:pt>
    <dgm:pt modelId="{A230F37A-0A02-413B-B254-081D01E136FF}" type="pres">
      <dgm:prSet presAssocID="{5E1CEC7E-8D04-4D05-A3E5-4EACDACDDB8C}" presName="txThree" presStyleLbl="node3" presStyleIdx="4" presStyleCnt="5">
        <dgm:presLayoutVars>
          <dgm:chPref val="3"/>
        </dgm:presLayoutVars>
      </dgm:prSet>
      <dgm:spPr/>
    </dgm:pt>
    <dgm:pt modelId="{3E796273-8D04-496B-9DA0-303FD9E55763}" type="pres">
      <dgm:prSet presAssocID="{5E1CEC7E-8D04-4D05-A3E5-4EACDACDDB8C}" presName="horzThree" presStyleCnt="0"/>
      <dgm:spPr/>
    </dgm:pt>
  </dgm:ptLst>
  <dgm:cxnLst>
    <dgm:cxn modelId="{73ABBB08-955F-3C4C-8D32-2280CCFB83AE}" type="presOf" srcId="{88BD7D0C-F075-4546-B654-C69EF9634CC4}" destId="{93800CE9-BC61-C943-9805-B4D058CF0BBB}" srcOrd="0" destOrd="0" presId="urn:microsoft.com/office/officeart/2005/8/layout/hierarchy4"/>
    <dgm:cxn modelId="{089DC50B-478C-064F-BAB4-CDA5542B538C}" srcId="{5243B4D3-C482-0943-A761-9133D18B6208}" destId="{D083AD82-B844-DB41-82B4-E64AD8169131}" srcOrd="1" destOrd="0" parTransId="{20D287C6-8759-7841-AF3A-38009847EBEF}" sibTransId="{1204CFFE-2683-4240-B223-8287CC37869B}"/>
    <dgm:cxn modelId="{1335D10E-B5C6-844E-A2A9-B36ABA8462AF}" type="presOf" srcId="{5E1CEC7E-8D04-4D05-A3E5-4EACDACDDB8C}" destId="{A230F37A-0A02-413B-B254-081D01E136FF}" srcOrd="0" destOrd="0" presId="urn:microsoft.com/office/officeart/2005/8/layout/hierarchy4"/>
    <dgm:cxn modelId="{5247FE21-89BD-8F4B-ABB2-CA59874317C4}" srcId="{88BD7D0C-F075-4546-B654-C69EF9634CC4}" destId="{2BD932C9-3523-6544-B711-747626DB064F}" srcOrd="2" destOrd="0" parTransId="{919CADA7-672B-7848-9E36-89A56D88C511}" sibTransId="{0B305577-FD25-B54D-A854-5A89EE76C0C9}"/>
    <dgm:cxn modelId="{0462BD3F-BF72-5243-BFC1-0BCE4D78C0BA}" srcId="{D083AD82-B844-DB41-82B4-E64AD8169131}" destId="{520ACF6A-2B3D-9145-99A3-F99A0ACCD596}" srcOrd="1" destOrd="0" parTransId="{3D82D7B4-9CF6-C244-8E6C-C270F1A100E5}" sibTransId="{6CEF2DEB-9151-1940-AEF7-0D27C2AB327D}"/>
    <dgm:cxn modelId="{EB55855F-9D36-DC41-8BF9-73B2FEEDD3F7}" srcId="{D083AD82-B844-DB41-82B4-E64AD8169131}" destId="{BAA29830-186A-7743-9742-8A88C003948C}" srcOrd="0" destOrd="0" parTransId="{163294B6-A8FA-ED4D-83FF-9E2B5AE5F708}" sibTransId="{2157D0F0-DB59-344C-ABDB-4DBBF865577F}"/>
    <dgm:cxn modelId="{84842E63-7B38-C245-AC3C-959927CD2C3C}" type="presOf" srcId="{2BD932C9-3523-6544-B711-747626DB064F}" destId="{85E1CAA2-1FE1-154A-AD8C-53A03BC59FDA}" srcOrd="0" destOrd="0" presId="urn:microsoft.com/office/officeart/2005/8/layout/hierarchy4"/>
    <dgm:cxn modelId="{A9EFC844-F8B9-8941-86A8-A6B21436FE70}" type="presOf" srcId="{5243B4D3-C482-0943-A761-9133D18B6208}" destId="{D847F37E-C5C8-EB43-BD81-13D2E7EDF723}" srcOrd="0" destOrd="0" presId="urn:microsoft.com/office/officeart/2005/8/layout/hierarchy4"/>
    <dgm:cxn modelId="{90EFAA46-B341-324B-88B4-4A9A933DCE01}" type="presOf" srcId="{EFA4AD0F-3F0D-8748-BACE-C3BB63E8B065}" destId="{89D27D6A-98A7-4D43-96E7-FBFAF7841122}" srcOrd="0" destOrd="0" presId="urn:microsoft.com/office/officeart/2005/8/layout/hierarchy4"/>
    <dgm:cxn modelId="{FF737348-B750-4A68-8073-86702EFB8CAE}" srcId="{D083AD82-B844-DB41-82B4-E64AD8169131}" destId="{5E1CEC7E-8D04-4D05-A3E5-4EACDACDDB8C}" srcOrd="2" destOrd="0" parTransId="{8723375D-019F-40AB-9262-49DB53A23C7C}" sibTransId="{96471827-352C-4EF0-BA13-724004C35FB5}"/>
    <dgm:cxn modelId="{BF4F216D-2C8A-CD41-88D7-5CBE2029FBB1}" type="presOf" srcId="{D083AD82-B844-DB41-82B4-E64AD8169131}" destId="{816FE68E-36DD-5D45-89B4-44F3EE30E2B6}" srcOrd="0" destOrd="0" presId="urn:microsoft.com/office/officeart/2005/8/layout/hierarchy4"/>
    <dgm:cxn modelId="{6E890250-D0C7-FA4A-9440-BE9066D22B69}" type="presOf" srcId="{D9E864D5-A0F0-2546-AE9A-F631D2D02982}" destId="{5FD92237-8054-3A4D-B56D-BB25042764A5}" srcOrd="0" destOrd="0" presId="urn:microsoft.com/office/officeart/2005/8/layout/hierarchy4"/>
    <dgm:cxn modelId="{F30D9B70-643A-1D46-A5FC-75F597F45BA6}" type="presOf" srcId="{EFA93C9B-9380-C44F-9D56-D5105E835613}" destId="{78D51CE8-D191-CB40-921F-BCF329C8F48D}" srcOrd="0" destOrd="0" presId="urn:microsoft.com/office/officeart/2005/8/layout/hierarchy4"/>
    <dgm:cxn modelId="{4FDEBC77-CFA9-8C4A-87E2-34B27CD41021}" type="presOf" srcId="{A6EDC9DB-2193-C84C-B014-25154E2C40EE}" destId="{C8AEEDD8-693C-C74E-AEB8-35515F7AE859}" srcOrd="0" destOrd="0" presId="urn:microsoft.com/office/officeart/2005/8/layout/hierarchy4"/>
    <dgm:cxn modelId="{DB0C027C-CFD5-194E-9D45-1957C9003423}" srcId="{88BD7D0C-F075-4546-B654-C69EF9634CC4}" destId="{9C4131D0-308C-BD41-8794-15BBA5CCCE65}" srcOrd="3" destOrd="0" parTransId="{954397B0-775C-8845-8E24-2E9DD55AD2C6}" sibTransId="{A75F754E-D4F4-AD44-855C-A95BA753EC02}"/>
    <dgm:cxn modelId="{0048217C-3616-D34A-A839-B48DBCC7AEC7}" srcId="{88BD7D0C-F075-4546-B654-C69EF9634CC4}" destId="{EFA4AD0F-3F0D-8748-BACE-C3BB63E8B065}" srcOrd="1" destOrd="0" parTransId="{359A38D1-0E50-7543-A672-1BE012559A1F}" sibTransId="{F4870B63-8583-1048-B791-C60C7A51D24F}"/>
    <dgm:cxn modelId="{ECFD0F86-3A15-A14C-9A3F-A23439CECA14}" type="presOf" srcId="{520ACF6A-2B3D-9145-99A3-F99A0ACCD596}" destId="{14D10CFD-1494-2A40-8005-610A3327E727}" srcOrd="0" destOrd="0" presId="urn:microsoft.com/office/officeart/2005/8/layout/hierarchy4"/>
    <dgm:cxn modelId="{2CE370A4-F442-8E4B-8DA8-86B79B4331C9}" srcId="{A6EDC9DB-2193-C84C-B014-25154E2C40EE}" destId="{5243B4D3-C482-0943-A761-9133D18B6208}" srcOrd="0" destOrd="0" parTransId="{3B1FE088-CC99-8947-B7D5-1EAE6D979D95}" sibTransId="{33BDD62F-12B9-6B43-AE90-82019C82DC6A}"/>
    <dgm:cxn modelId="{38F04BA5-9A3D-3142-8ABA-E50FDD41F265}" type="presOf" srcId="{9C4131D0-308C-BD41-8794-15BBA5CCCE65}" destId="{FFECFBA3-D446-DE4A-B16B-7F3694055BC4}" srcOrd="0" destOrd="0" presId="urn:microsoft.com/office/officeart/2005/8/layout/hierarchy4"/>
    <dgm:cxn modelId="{861FF8A5-210D-E54A-A05F-D4A5547E54DE}" srcId="{88BD7D0C-F075-4546-B654-C69EF9634CC4}" destId="{00299694-B223-C849-BC33-B4382431B28D}" srcOrd="0" destOrd="0" parTransId="{B72A8885-D566-7D4B-9A53-ADA59E8DD2EE}" sibTransId="{4493448A-6479-9C4A-865B-573405133307}"/>
    <dgm:cxn modelId="{272459B4-177D-C446-B9E1-4C7454089C77}" srcId="{D9E864D5-A0F0-2546-AE9A-F631D2D02982}" destId="{EFA93C9B-9380-C44F-9D56-D5105E835613}" srcOrd="0" destOrd="0" parTransId="{DD9127AD-1F53-CD47-A1CA-F528B5F99219}" sibTransId="{97271236-C926-8245-8EC5-3900E51C38D3}"/>
    <dgm:cxn modelId="{AB864CB5-3A93-9740-8B52-79AAD1757F4A}" type="presOf" srcId="{BAA29830-186A-7743-9742-8A88C003948C}" destId="{3E9C4610-6908-E84D-83F6-0F3F6C8DFDB5}" srcOrd="0" destOrd="0" presId="urn:microsoft.com/office/officeart/2005/8/layout/hierarchy4"/>
    <dgm:cxn modelId="{6699F3C0-CEB9-1A49-9497-C67C118E7CB1}" type="presOf" srcId="{00299694-B223-C849-BC33-B4382431B28D}" destId="{B8BF9A94-160E-B944-89DF-9B68CA23D13A}" srcOrd="0" destOrd="0" presId="urn:microsoft.com/office/officeart/2005/8/layout/hierarchy4"/>
    <dgm:cxn modelId="{CE725BC1-3536-044C-AFDF-55545AF1A1D2}" srcId="{5243B4D3-C482-0943-A761-9133D18B6208}" destId="{D9E864D5-A0F0-2546-AE9A-F631D2D02982}" srcOrd="0" destOrd="0" parTransId="{F2530DA0-F000-AB47-89F2-349B5661AE8D}" sibTransId="{66407A79-7548-5740-B391-D2EFCD7A93E9}"/>
    <dgm:cxn modelId="{F127B8E1-D67A-0F4C-9DA0-EFB2EDF6A525}" srcId="{D9E864D5-A0F0-2546-AE9A-F631D2D02982}" destId="{88BD7D0C-F075-4546-B654-C69EF9634CC4}" srcOrd="1" destOrd="0" parTransId="{05D03643-0D74-324B-B45D-056A070C0940}" sibTransId="{1515345F-AE38-8C44-AF71-8F7648BB214C}"/>
    <dgm:cxn modelId="{D996EB5E-53CC-094E-B932-8CF32D2AECC3}" type="presParOf" srcId="{C8AEEDD8-693C-C74E-AEB8-35515F7AE859}" destId="{C57E6E04-F469-164F-9470-3A77AAEC82EB}" srcOrd="0" destOrd="0" presId="urn:microsoft.com/office/officeart/2005/8/layout/hierarchy4"/>
    <dgm:cxn modelId="{95FBBF5F-DE27-794B-A117-FFFD29E81D73}" type="presParOf" srcId="{C57E6E04-F469-164F-9470-3A77AAEC82EB}" destId="{D847F37E-C5C8-EB43-BD81-13D2E7EDF723}" srcOrd="0" destOrd="0" presId="urn:microsoft.com/office/officeart/2005/8/layout/hierarchy4"/>
    <dgm:cxn modelId="{8C9EAA1A-B381-354C-9F9C-D96E535520D4}" type="presParOf" srcId="{C57E6E04-F469-164F-9470-3A77AAEC82EB}" destId="{240C1B49-A9EE-2246-A857-B2D202F55BFF}" srcOrd="1" destOrd="0" presId="urn:microsoft.com/office/officeart/2005/8/layout/hierarchy4"/>
    <dgm:cxn modelId="{CB092FA0-154A-D343-8148-6C941DD12883}" type="presParOf" srcId="{C57E6E04-F469-164F-9470-3A77AAEC82EB}" destId="{BC862026-691C-FF47-8827-6375712E4F03}" srcOrd="2" destOrd="0" presId="urn:microsoft.com/office/officeart/2005/8/layout/hierarchy4"/>
    <dgm:cxn modelId="{9C6E2F43-F2CB-AC44-97E8-4E1434F8B26F}" type="presParOf" srcId="{BC862026-691C-FF47-8827-6375712E4F03}" destId="{2347FC7C-A872-2D48-A751-CDC1AEA5F569}" srcOrd="0" destOrd="0" presId="urn:microsoft.com/office/officeart/2005/8/layout/hierarchy4"/>
    <dgm:cxn modelId="{BF428C54-C1B5-0740-96C3-7B096D5B5B4B}" type="presParOf" srcId="{2347FC7C-A872-2D48-A751-CDC1AEA5F569}" destId="{5FD92237-8054-3A4D-B56D-BB25042764A5}" srcOrd="0" destOrd="0" presId="urn:microsoft.com/office/officeart/2005/8/layout/hierarchy4"/>
    <dgm:cxn modelId="{083BD840-E190-4F46-8D1A-9A36B9871A0C}" type="presParOf" srcId="{2347FC7C-A872-2D48-A751-CDC1AEA5F569}" destId="{B3AE85F1-F428-404A-942D-04C19B099B8E}" srcOrd="1" destOrd="0" presId="urn:microsoft.com/office/officeart/2005/8/layout/hierarchy4"/>
    <dgm:cxn modelId="{D147C281-25D3-5043-8575-E5C2D78E6D73}" type="presParOf" srcId="{2347FC7C-A872-2D48-A751-CDC1AEA5F569}" destId="{515148E0-0F93-5045-B456-A122078F9A25}" srcOrd="2" destOrd="0" presId="urn:microsoft.com/office/officeart/2005/8/layout/hierarchy4"/>
    <dgm:cxn modelId="{E539F23A-01CE-F842-B9BA-E94BF1FBD823}" type="presParOf" srcId="{515148E0-0F93-5045-B456-A122078F9A25}" destId="{8268DE65-B20A-8940-9138-C06A9A401945}" srcOrd="0" destOrd="0" presId="urn:microsoft.com/office/officeart/2005/8/layout/hierarchy4"/>
    <dgm:cxn modelId="{3D7D115D-D36D-954E-9D83-DD4C1BAF8428}" type="presParOf" srcId="{8268DE65-B20A-8940-9138-C06A9A401945}" destId="{78D51CE8-D191-CB40-921F-BCF329C8F48D}" srcOrd="0" destOrd="0" presId="urn:microsoft.com/office/officeart/2005/8/layout/hierarchy4"/>
    <dgm:cxn modelId="{441B202F-BCB9-1A4E-BDBC-4EB872099F23}" type="presParOf" srcId="{8268DE65-B20A-8940-9138-C06A9A401945}" destId="{AABDBD13-0B00-9F4A-9745-C5FAA3884B8C}" srcOrd="1" destOrd="0" presId="urn:microsoft.com/office/officeart/2005/8/layout/hierarchy4"/>
    <dgm:cxn modelId="{94C705AB-11D6-DE40-9CE9-4FC47DF0BEFA}" type="presParOf" srcId="{515148E0-0F93-5045-B456-A122078F9A25}" destId="{45B075EF-1B0F-7C43-B1FD-543CA04D13D9}" srcOrd="1" destOrd="0" presId="urn:microsoft.com/office/officeart/2005/8/layout/hierarchy4"/>
    <dgm:cxn modelId="{A90BEC37-DEBC-DC49-B9ED-D4E74A69A464}" type="presParOf" srcId="{515148E0-0F93-5045-B456-A122078F9A25}" destId="{27EA0753-5700-5F46-9CAC-A32CB66FDE92}" srcOrd="2" destOrd="0" presId="urn:microsoft.com/office/officeart/2005/8/layout/hierarchy4"/>
    <dgm:cxn modelId="{28C1F266-2AE1-2247-A7FE-7528262FD229}" type="presParOf" srcId="{27EA0753-5700-5F46-9CAC-A32CB66FDE92}" destId="{93800CE9-BC61-C943-9805-B4D058CF0BBB}" srcOrd="0" destOrd="0" presId="urn:microsoft.com/office/officeart/2005/8/layout/hierarchy4"/>
    <dgm:cxn modelId="{0AEDD258-E3E6-C744-9D56-BABB9BC8A800}" type="presParOf" srcId="{27EA0753-5700-5F46-9CAC-A32CB66FDE92}" destId="{FFDA539B-D8AD-A640-AAB4-36CD147F41D7}" srcOrd="1" destOrd="0" presId="urn:microsoft.com/office/officeart/2005/8/layout/hierarchy4"/>
    <dgm:cxn modelId="{958A77EA-D5A9-6F44-9955-0CAC5B57AAA5}" type="presParOf" srcId="{27EA0753-5700-5F46-9CAC-A32CB66FDE92}" destId="{A70BD80D-2EE5-6541-BD2D-BE375BEF6C2C}" srcOrd="2" destOrd="0" presId="urn:microsoft.com/office/officeart/2005/8/layout/hierarchy4"/>
    <dgm:cxn modelId="{C1FD401A-9978-8641-97CE-4C5B7D079A37}" type="presParOf" srcId="{A70BD80D-2EE5-6541-BD2D-BE375BEF6C2C}" destId="{F1038E6A-B9F7-F549-8C3D-1F0D965F8F74}" srcOrd="0" destOrd="0" presId="urn:microsoft.com/office/officeart/2005/8/layout/hierarchy4"/>
    <dgm:cxn modelId="{6FAAB2FC-9A9D-D74C-9B5A-CEA77FAA8FC5}" type="presParOf" srcId="{F1038E6A-B9F7-F549-8C3D-1F0D965F8F74}" destId="{B8BF9A94-160E-B944-89DF-9B68CA23D13A}" srcOrd="0" destOrd="0" presId="urn:microsoft.com/office/officeart/2005/8/layout/hierarchy4"/>
    <dgm:cxn modelId="{87376427-A9FB-5247-877F-B3FBC3C5B64F}" type="presParOf" srcId="{F1038E6A-B9F7-F549-8C3D-1F0D965F8F74}" destId="{EAC7EFCD-1519-4040-81E9-14335AEA704A}" srcOrd="1" destOrd="0" presId="urn:microsoft.com/office/officeart/2005/8/layout/hierarchy4"/>
    <dgm:cxn modelId="{CCBCDEE7-1D08-BE4F-989E-E73928766710}" type="presParOf" srcId="{A70BD80D-2EE5-6541-BD2D-BE375BEF6C2C}" destId="{3CBB4F73-0F60-2848-8162-A2D077FAA5DC}" srcOrd="1" destOrd="0" presId="urn:microsoft.com/office/officeart/2005/8/layout/hierarchy4"/>
    <dgm:cxn modelId="{B03E3B84-CFDC-CE4D-BCB7-4588D352D4DA}" type="presParOf" srcId="{A70BD80D-2EE5-6541-BD2D-BE375BEF6C2C}" destId="{CEAE8AA7-5171-B645-B3E0-AA4732F06875}" srcOrd="2" destOrd="0" presId="urn:microsoft.com/office/officeart/2005/8/layout/hierarchy4"/>
    <dgm:cxn modelId="{FE191B8B-AD49-8546-8E13-CE71639B53C5}" type="presParOf" srcId="{CEAE8AA7-5171-B645-B3E0-AA4732F06875}" destId="{89D27D6A-98A7-4D43-96E7-FBFAF7841122}" srcOrd="0" destOrd="0" presId="urn:microsoft.com/office/officeart/2005/8/layout/hierarchy4"/>
    <dgm:cxn modelId="{BFB40F57-0DC5-5D48-8323-6C5D9B88CA96}" type="presParOf" srcId="{CEAE8AA7-5171-B645-B3E0-AA4732F06875}" destId="{48284B26-2577-234E-85C6-4F04C5543CED}" srcOrd="1" destOrd="0" presId="urn:microsoft.com/office/officeart/2005/8/layout/hierarchy4"/>
    <dgm:cxn modelId="{8FE7F5B0-790B-624B-A860-4A40F74A454D}" type="presParOf" srcId="{A70BD80D-2EE5-6541-BD2D-BE375BEF6C2C}" destId="{EFD847B5-F2B4-AA4A-8C1A-FC671B800049}" srcOrd="3" destOrd="0" presId="urn:microsoft.com/office/officeart/2005/8/layout/hierarchy4"/>
    <dgm:cxn modelId="{BBBCD3AD-84DA-E84B-A1C1-6E0D44B8EF65}" type="presParOf" srcId="{A70BD80D-2EE5-6541-BD2D-BE375BEF6C2C}" destId="{0D535CF9-FB18-EF45-8D8A-9263EB7F584F}" srcOrd="4" destOrd="0" presId="urn:microsoft.com/office/officeart/2005/8/layout/hierarchy4"/>
    <dgm:cxn modelId="{FBC5695C-3CB7-544F-BF94-77C181DBBF74}" type="presParOf" srcId="{0D535CF9-FB18-EF45-8D8A-9263EB7F584F}" destId="{85E1CAA2-1FE1-154A-AD8C-53A03BC59FDA}" srcOrd="0" destOrd="0" presId="urn:microsoft.com/office/officeart/2005/8/layout/hierarchy4"/>
    <dgm:cxn modelId="{48BC16C4-7FD3-9F40-A821-A6D47FD8CCB5}" type="presParOf" srcId="{0D535CF9-FB18-EF45-8D8A-9263EB7F584F}" destId="{F53057B0-0643-2D41-9521-432B8FA2E4A3}" srcOrd="1" destOrd="0" presId="urn:microsoft.com/office/officeart/2005/8/layout/hierarchy4"/>
    <dgm:cxn modelId="{CF3AEE26-2EFB-6444-B8CF-94A0CFF9956F}" type="presParOf" srcId="{A70BD80D-2EE5-6541-BD2D-BE375BEF6C2C}" destId="{9B28A253-E600-2045-97FC-2B7E4A585577}" srcOrd="5" destOrd="0" presId="urn:microsoft.com/office/officeart/2005/8/layout/hierarchy4"/>
    <dgm:cxn modelId="{865D1D3D-6C4A-D348-86E0-A5DA45AAEF0A}" type="presParOf" srcId="{A70BD80D-2EE5-6541-BD2D-BE375BEF6C2C}" destId="{304FBF5D-40EF-554D-B92A-2E32CE5DD96E}" srcOrd="6" destOrd="0" presId="urn:microsoft.com/office/officeart/2005/8/layout/hierarchy4"/>
    <dgm:cxn modelId="{CACBE326-4E09-504A-BC7A-FF10B309569D}" type="presParOf" srcId="{304FBF5D-40EF-554D-B92A-2E32CE5DD96E}" destId="{FFECFBA3-D446-DE4A-B16B-7F3694055BC4}" srcOrd="0" destOrd="0" presId="urn:microsoft.com/office/officeart/2005/8/layout/hierarchy4"/>
    <dgm:cxn modelId="{1000512B-0823-7C4D-BC67-B8B16A0821F5}" type="presParOf" srcId="{304FBF5D-40EF-554D-B92A-2E32CE5DD96E}" destId="{14DDA3CE-09EC-6C4A-B177-5A66942A3B28}" srcOrd="1" destOrd="0" presId="urn:microsoft.com/office/officeart/2005/8/layout/hierarchy4"/>
    <dgm:cxn modelId="{5AD79F07-7ACF-2547-998E-F9DF12234095}" type="presParOf" srcId="{BC862026-691C-FF47-8827-6375712E4F03}" destId="{99C073B3-30AE-A74E-B967-0F7A42AA1EEC}" srcOrd="1" destOrd="0" presId="urn:microsoft.com/office/officeart/2005/8/layout/hierarchy4"/>
    <dgm:cxn modelId="{0076254D-38C5-BA43-A85E-FE56A1CD5FCB}" type="presParOf" srcId="{BC862026-691C-FF47-8827-6375712E4F03}" destId="{3F1FA81E-1C87-CD41-8356-09398B6B15A9}" srcOrd="2" destOrd="0" presId="urn:microsoft.com/office/officeart/2005/8/layout/hierarchy4"/>
    <dgm:cxn modelId="{155A3B3B-37C0-AC42-ACDE-B0D71F4F2686}" type="presParOf" srcId="{3F1FA81E-1C87-CD41-8356-09398B6B15A9}" destId="{816FE68E-36DD-5D45-89B4-44F3EE30E2B6}" srcOrd="0" destOrd="0" presId="urn:microsoft.com/office/officeart/2005/8/layout/hierarchy4"/>
    <dgm:cxn modelId="{1A1795E6-29C4-2B47-9840-6C8E9BC7F0EF}" type="presParOf" srcId="{3F1FA81E-1C87-CD41-8356-09398B6B15A9}" destId="{FE9B0293-B425-1540-BD3C-428959D527AA}" srcOrd="1" destOrd="0" presId="urn:microsoft.com/office/officeart/2005/8/layout/hierarchy4"/>
    <dgm:cxn modelId="{C0064DCD-F379-A844-8FAC-C848BF319F51}" type="presParOf" srcId="{3F1FA81E-1C87-CD41-8356-09398B6B15A9}" destId="{7D677E68-4D80-4441-9C03-B03BA2512332}" srcOrd="2" destOrd="0" presId="urn:microsoft.com/office/officeart/2005/8/layout/hierarchy4"/>
    <dgm:cxn modelId="{86DE61A2-C852-1B4F-944D-66B24624142A}" type="presParOf" srcId="{7D677E68-4D80-4441-9C03-B03BA2512332}" destId="{4B5808A1-790C-5342-B1BA-A8D4245D1BD0}" srcOrd="0" destOrd="0" presId="urn:microsoft.com/office/officeart/2005/8/layout/hierarchy4"/>
    <dgm:cxn modelId="{BB89369B-C875-4843-A007-9DD063D7A29E}" type="presParOf" srcId="{4B5808A1-790C-5342-B1BA-A8D4245D1BD0}" destId="{3E9C4610-6908-E84D-83F6-0F3F6C8DFDB5}" srcOrd="0" destOrd="0" presId="urn:microsoft.com/office/officeart/2005/8/layout/hierarchy4"/>
    <dgm:cxn modelId="{B5F90BB1-3E8F-E344-9047-B3F59424639F}" type="presParOf" srcId="{4B5808A1-790C-5342-B1BA-A8D4245D1BD0}" destId="{42C036C1-8A4F-A848-AAC1-DA8806CF3C5A}" srcOrd="1" destOrd="0" presId="urn:microsoft.com/office/officeart/2005/8/layout/hierarchy4"/>
    <dgm:cxn modelId="{277D198B-C1E4-204A-9EC4-13C9CF34BCA5}" type="presParOf" srcId="{7D677E68-4D80-4441-9C03-B03BA2512332}" destId="{5573F974-60D9-794F-9A49-6FBFFAF25D5B}" srcOrd="1" destOrd="0" presId="urn:microsoft.com/office/officeart/2005/8/layout/hierarchy4"/>
    <dgm:cxn modelId="{17B68F4F-E008-8848-BE4D-408A56B22404}" type="presParOf" srcId="{7D677E68-4D80-4441-9C03-B03BA2512332}" destId="{1CA733F4-36F3-024F-AE04-8E87C02E8258}" srcOrd="2" destOrd="0" presId="urn:microsoft.com/office/officeart/2005/8/layout/hierarchy4"/>
    <dgm:cxn modelId="{BAF5568D-623F-B846-9474-BA1D214E3488}" type="presParOf" srcId="{1CA733F4-36F3-024F-AE04-8E87C02E8258}" destId="{14D10CFD-1494-2A40-8005-610A3327E727}" srcOrd="0" destOrd="0" presId="urn:microsoft.com/office/officeart/2005/8/layout/hierarchy4"/>
    <dgm:cxn modelId="{09D29797-0FCB-D749-8A44-CA55B8818CBA}" type="presParOf" srcId="{1CA733F4-36F3-024F-AE04-8E87C02E8258}" destId="{D0BB37FF-158B-9A4E-8A79-26F134B509DC}" srcOrd="1" destOrd="0" presId="urn:microsoft.com/office/officeart/2005/8/layout/hierarchy4"/>
    <dgm:cxn modelId="{4954112F-6853-AF45-B4AD-349E7BECCA70}" type="presParOf" srcId="{7D677E68-4D80-4441-9C03-B03BA2512332}" destId="{4668F5DC-8CCA-4B26-A4EC-ADA815F85A01}" srcOrd="3" destOrd="0" presId="urn:microsoft.com/office/officeart/2005/8/layout/hierarchy4"/>
    <dgm:cxn modelId="{B9B7AE82-9688-D246-81AD-09E1A5BD2996}" type="presParOf" srcId="{7D677E68-4D80-4441-9C03-B03BA2512332}" destId="{FE4E75CD-340F-48DC-AF7C-76AD84ECCFC5}" srcOrd="4" destOrd="0" presId="urn:microsoft.com/office/officeart/2005/8/layout/hierarchy4"/>
    <dgm:cxn modelId="{2E6CFC11-5A35-394C-BC0C-33D258EE2B01}" type="presParOf" srcId="{FE4E75CD-340F-48DC-AF7C-76AD84ECCFC5}" destId="{A230F37A-0A02-413B-B254-081D01E136FF}" srcOrd="0" destOrd="0" presId="urn:microsoft.com/office/officeart/2005/8/layout/hierarchy4"/>
    <dgm:cxn modelId="{51714CC0-135A-1D4C-A927-7A7B97E4DA07}" type="presParOf" srcId="{FE4E75CD-340F-48DC-AF7C-76AD84ECCFC5}" destId="{3E796273-8D04-496B-9DA0-303FD9E5576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EDC9DB-2193-C84C-B014-25154E2C40EE}" type="doc">
      <dgm:prSet loTypeId="urn:microsoft.com/office/officeart/2005/8/layout/hierarchy4" loCatId="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243B4D3-C482-0943-A761-9133D18B6208}">
      <dgm:prSet phldrT="[Text]"/>
      <dgm:spPr/>
      <dgm:t>
        <a:bodyPr/>
        <a:lstStyle/>
        <a:p>
          <a:r>
            <a:rPr lang="en-US" dirty="0"/>
            <a:t>Online System</a:t>
          </a:r>
        </a:p>
      </dgm:t>
    </dgm:pt>
    <dgm:pt modelId="{3B1FE088-CC99-8947-B7D5-1EAE6D979D95}" type="parTrans" cxnId="{2CE370A4-F442-8E4B-8DA8-86B79B4331C9}">
      <dgm:prSet/>
      <dgm:spPr/>
      <dgm:t>
        <a:bodyPr/>
        <a:lstStyle/>
        <a:p>
          <a:endParaRPr lang="en-US"/>
        </a:p>
      </dgm:t>
    </dgm:pt>
    <dgm:pt modelId="{33BDD62F-12B9-6B43-AE90-82019C82DC6A}" type="sibTrans" cxnId="{2CE370A4-F442-8E4B-8DA8-86B79B4331C9}">
      <dgm:prSet/>
      <dgm:spPr/>
      <dgm:t>
        <a:bodyPr/>
        <a:lstStyle/>
        <a:p>
          <a:endParaRPr lang="en-US"/>
        </a:p>
      </dgm:t>
    </dgm:pt>
    <dgm:pt modelId="{D9E864D5-A0F0-2546-AE9A-F631D2D02982}">
      <dgm:prSet phldrT="[Text]"/>
      <dgm:spPr/>
      <dgm:t>
        <a:bodyPr/>
        <a:lstStyle/>
        <a:p>
          <a:r>
            <a:rPr lang="en-US" dirty="0"/>
            <a:t>Portal</a:t>
          </a:r>
        </a:p>
      </dgm:t>
    </dgm:pt>
    <dgm:pt modelId="{F2530DA0-F000-AB47-89F2-349B5661AE8D}" type="parTrans" cxnId="{CE725BC1-3536-044C-AFDF-55545AF1A1D2}">
      <dgm:prSet/>
      <dgm:spPr/>
      <dgm:t>
        <a:bodyPr/>
        <a:lstStyle/>
        <a:p>
          <a:endParaRPr lang="en-US"/>
        </a:p>
      </dgm:t>
    </dgm:pt>
    <dgm:pt modelId="{66407A79-7548-5740-B391-D2EFCD7A93E9}" type="sibTrans" cxnId="{CE725BC1-3536-044C-AFDF-55545AF1A1D2}">
      <dgm:prSet/>
      <dgm:spPr/>
      <dgm:t>
        <a:bodyPr/>
        <a:lstStyle/>
        <a:p>
          <a:endParaRPr lang="en-US"/>
        </a:p>
      </dgm:t>
    </dgm:pt>
    <dgm:pt modelId="{EFA93C9B-9380-C44F-9D56-D5105E835613}">
      <dgm:prSet phldrT="[Text]" custT="1"/>
      <dgm:spPr/>
      <dgm:t>
        <a:bodyPr/>
        <a:lstStyle/>
        <a:p>
          <a:r>
            <a:rPr lang="en-US" sz="2400" dirty="0"/>
            <a:t>Users</a:t>
          </a:r>
          <a:endParaRPr lang="en-US" sz="1400" dirty="0"/>
        </a:p>
      </dgm:t>
    </dgm:pt>
    <dgm:pt modelId="{DD9127AD-1F53-CD47-A1CA-F528B5F99219}" type="parTrans" cxnId="{272459B4-177D-C446-B9E1-4C7454089C77}">
      <dgm:prSet/>
      <dgm:spPr/>
      <dgm:t>
        <a:bodyPr/>
        <a:lstStyle/>
        <a:p>
          <a:endParaRPr lang="en-US"/>
        </a:p>
      </dgm:t>
    </dgm:pt>
    <dgm:pt modelId="{97271236-C926-8245-8EC5-3900E51C38D3}" type="sibTrans" cxnId="{272459B4-177D-C446-B9E1-4C7454089C77}">
      <dgm:prSet/>
      <dgm:spPr/>
      <dgm:t>
        <a:bodyPr/>
        <a:lstStyle/>
        <a:p>
          <a:endParaRPr lang="en-US"/>
        </a:p>
      </dgm:t>
    </dgm:pt>
    <dgm:pt modelId="{88BD7D0C-F075-4546-B654-C69EF9634CC4}">
      <dgm:prSet phldrT="[Text]" custT="1"/>
      <dgm:spPr/>
      <dgm:t>
        <a:bodyPr/>
        <a:lstStyle/>
        <a:p>
          <a:r>
            <a:rPr lang="en-US" sz="2400" dirty="0"/>
            <a:t>Administration</a:t>
          </a:r>
          <a:endParaRPr lang="en-US" sz="1400" dirty="0"/>
        </a:p>
      </dgm:t>
    </dgm:pt>
    <dgm:pt modelId="{05D03643-0D74-324B-B45D-056A070C0940}" type="parTrans" cxnId="{F127B8E1-D67A-0F4C-9DA0-EFB2EDF6A525}">
      <dgm:prSet/>
      <dgm:spPr/>
      <dgm:t>
        <a:bodyPr/>
        <a:lstStyle/>
        <a:p>
          <a:endParaRPr lang="en-US"/>
        </a:p>
      </dgm:t>
    </dgm:pt>
    <dgm:pt modelId="{1515345F-AE38-8C44-AF71-8F7648BB214C}" type="sibTrans" cxnId="{F127B8E1-D67A-0F4C-9DA0-EFB2EDF6A525}">
      <dgm:prSet/>
      <dgm:spPr/>
      <dgm:t>
        <a:bodyPr/>
        <a:lstStyle/>
        <a:p>
          <a:endParaRPr lang="en-US"/>
        </a:p>
      </dgm:t>
    </dgm:pt>
    <dgm:pt modelId="{D083AD82-B844-DB41-82B4-E64AD8169131}">
      <dgm:prSet phldrT="[Text]"/>
      <dgm:spPr/>
      <dgm:t>
        <a:bodyPr/>
        <a:lstStyle/>
        <a:p>
          <a:r>
            <a:rPr lang="en-US" dirty="0"/>
            <a:t>Kiosk</a:t>
          </a:r>
        </a:p>
      </dgm:t>
    </dgm:pt>
    <dgm:pt modelId="{20D287C6-8759-7841-AF3A-38009847EBEF}" type="parTrans" cxnId="{089DC50B-478C-064F-BAB4-CDA5542B538C}">
      <dgm:prSet/>
      <dgm:spPr/>
      <dgm:t>
        <a:bodyPr/>
        <a:lstStyle/>
        <a:p>
          <a:endParaRPr lang="en-US"/>
        </a:p>
      </dgm:t>
    </dgm:pt>
    <dgm:pt modelId="{1204CFFE-2683-4240-B223-8287CC37869B}" type="sibTrans" cxnId="{089DC50B-478C-064F-BAB4-CDA5542B538C}">
      <dgm:prSet/>
      <dgm:spPr/>
      <dgm:t>
        <a:bodyPr/>
        <a:lstStyle/>
        <a:p>
          <a:endParaRPr lang="en-US"/>
        </a:p>
      </dgm:t>
    </dgm:pt>
    <dgm:pt modelId="{BAA29830-186A-7743-9742-8A88C003948C}">
      <dgm:prSet phldrT="[Text]"/>
      <dgm:spPr/>
      <dgm:t>
        <a:bodyPr/>
        <a:lstStyle/>
        <a:p>
          <a:r>
            <a:rPr lang="en-US" dirty="0"/>
            <a:t>Windows, MacOS and Linux</a:t>
          </a:r>
        </a:p>
        <a:p>
          <a:r>
            <a:rPr lang="en-US" dirty="0"/>
            <a:t>Kiosk</a:t>
          </a:r>
        </a:p>
      </dgm:t>
    </dgm:pt>
    <dgm:pt modelId="{163294B6-A8FA-ED4D-83FF-9E2B5AE5F708}" type="parTrans" cxnId="{EB55855F-9D36-DC41-8BF9-73B2FEEDD3F7}">
      <dgm:prSet/>
      <dgm:spPr/>
      <dgm:t>
        <a:bodyPr/>
        <a:lstStyle/>
        <a:p>
          <a:endParaRPr lang="en-US"/>
        </a:p>
      </dgm:t>
    </dgm:pt>
    <dgm:pt modelId="{2157D0F0-DB59-344C-ABDB-4DBBF865577F}" type="sibTrans" cxnId="{EB55855F-9D36-DC41-8BF9-73B2FEEDD3F7}">
      <dgm:prSet/>
      <dgm:spPr/>
      <dgm:t>
        <a:bodyPr/>
        <a:lstStyle/>
        <a:p>
          <a:endParaRPr lang="en-US"/>
        </a:p>
      </dgm:t>
    </dgm:pt>
    <dgm:pt modelId="{520ACF6A-2B3D-9145-99A3-F99A0ACCD596}">
      <dgm:prSet/>
      <dgm:spPr/>
      <dgm:t>
        <a:bodyPr/>
        <a:lstStyle/>
        <a:p>
          <a:r>
            <a:rPr lang="en-US" dirty="0"/>
            <a:t>iOS and Chrome</a:t>
          </a:r>
        </a:p>
        <a:p>
          <a:r>
            <a:rPr lang="en-US" dirty="0"/>
            <a:t>Tablet App</a:t>
          </a:r>
        </a:p>
      </dgm:t>
    </dgm:pt>
    <dgm:pt modelId="{3D82D7B4-9CF6-C244-8E6C-C270F1A100E5}" type="parTrans" cxnId="{0462BD3F-BF72-5243-BFC1-0BCE4D78C0BA}">
      <dgm:prSet/>
      <dgm:spPr/>
      <dgm:t>
        <a:bodyPr/>
        <a:lstStyle/>
        <a:p>
          <a:endParaRPr lang="en-US"/>
        </a:p>
      </dgm:t>
    </dgm:pt>
    <dgm:pt modelId="{6CEF2DEB-9151-1940-AEF7-0D27C2AB327D}" type="sibTrans" cxnId="{0462BD3F-BF72-5243-BFC1-0BCE4D78C0BA}">
      <dgm:prSet/>
      <dgm:spPr/>
      <dgm:t>
        <a:bodyPr/>
        <a:lstStyle/>
        <a:p>
          <a:endParaRPr lang="en-US"/>
        </a:p>
      </dgm:t>
    </dgm:pt>
    <dgm:pt modelId="{EFA4AD0F-3F0D-8748-BACE-C3BB63E8B065}">
      <dgm:prSet custT="1"/>
      <dgm:spPr/>
      <dgm:t>
        <a:bodyPr/>
        <a:lstStyle/>
        <a:p>
          <a:r>
            <a:rPr lang="en-US" sz="1800" dirty="0"/>
            <a:t>Students</a:t>
          </a:r>
        </a:p>
      </dgm:t>
    </dgm:pt>
    <dgm:pt modelId="{359A38D1-0E50-7543-A672-1BE012559A1F}" type="parTrans" cxnId="{0048217C-3616-D34A-A839-B48DBCC7AEC7}">
      <dgm:prSet/>
      <dgm:spPr/>
      <dgm:t>
        <a:bodyPr/>
        <a:lstStyle/>
        <a:p>
          <a:endParaRPr lang="en-US"/>
        </a:p>
      </dgm:t>
    </dgm:pt>
    <dgm:pt modelId="{F4870B63-8583-1048-B791-C60C7A51D24F}" type="sibTrans" cxnId="{0048217C-3616-D34A-A839-B48DBCC7AEC7}">
      <dgm:prSet/>
      <dgm:spPr/>
      <dgm:t>
        <a:bodyPr/>
        <a:lstStyle/>
        <a:p>
          <a:endParaRPr lang="en-US"/>
        </a:p>
      </dgm:t>
    </dgm:pt>
    <dgm:pt modelId="{2BD932C9-3523-6544-B711-747626DB064F}">
      <dgm:prSet custT="1"/>
      <dgm:spPr/>
      <dgm:t>
        <a:bodyPr/>
        <a:lstStyle/>
        <a:p>
          <a:r>
            <a:rPr lang="en-US" sz="1800" dirty="0"/>
            <a:t>Classes</a:t>
          </a:r>
        </a:p>
      </dgm:t>
    </dgm:pt>
    <dgm:pt modelId="{919CADA7-672B-7848-9E36-89A56D88C511}" type="parTrans" cxnId="{5247FE21-89BD-8F4B-ABB2-CA59874317C4}">
      <dgm:prSet/>
      <dgm:spPr/>
      <dgm:t>
        <a:bodyPr/>
        <a:lstStyle/>
        <a:p>
          <a:endParaRPr lang="en-US"/>
        </a:p>
      </dgm:t>
    </dgm:pt>
    <dgm:pt modelId="{0B305577-FD25-B54D-A854-5A89EE76C0C9}" type="sibTrans" cxnId="{5247FE21-89BD-8F4B-ABB2-CA59874317C4}">
      <dgm:prSet/>
      <dgm:spPr/>
      <dgm:t>
        <a:bodyPr/>
        <a:lstStyle/>
        <a:p>
          <a:endParaRPr lang="en-US"/>
        </a:p>
      </dgm:t>
    </dgm:pt>
    <dgm:pt modelId="{9C4131D0-308C-BD41-8794-15BBA5CCCE65}">
      <dgm:prSet custT="1"/>
      <dgm:spPr/>
      <dgm:t>
        <a:bodyPr/>
        <a:lstStyle/>
        <a:p>
          <a:r>
            <a:rPr lang="en-US" sz="1800" dirty="0"/>
            <a:t>Test Sessions</a:t>
          </a:r>
        </a:p>
      </dgm:t>
    </dgm:pt>
    <dgm:pt modelId="{954397B0-775C-8845-8E24-2E9DD55AD2C6}" type="parTrans" cxnId="{DB0C027C-CFD5-194E-9D45-1957C9003423}">
      <dgm:prSet/>
      <dgm:spPr/>
      <dgm:t>
        <a:bodyPr/>
        <a:lstStyle/>
        <a:p>
          <a:endParaRPr lang="en-US"/>
        </a:p>
      </dgm:t>
    </dgm:pt>
    <dgm:pt modelId="{A75F754E-D4F4-AD44-855C-A95BA753EC02}" type="sibTrans" cxnId="{DB0C027C-CFD5-194E-9D45-1957C9003423}">
      <dgm:prSet/>
      <dgm:spPr/>
      <dgm:t>
        <a:bodyPr/>
        <a:lstStyle/>
        <a:p>
          <a:endParaRPr lang="en-US"/>
        </a:p>
      </dgm:t>
    </dgm:pt>
    <dgm:pt modelId="{00299694-B223-C849-BC33-B4382431B28D}">
      <dgm:prSet custT="1"/>
      <dgm:spPr/>
      <dgm:t>
        <a:bodyPr/>
        <a:lstStyle/>
        <a:p>
          <a:r>
            <a:rPr lang="en-US" sz="1800" dirty="0"/>
            <a:t>Site </a:t>
          </a:r>
        </a:p>
        <a:p>
          <a:r>
            <a:rPr lang="en-US" sz="1800" dirty="0"/>
            <a:t>Setup</a:t>
          </a:r>
        </a:p>
      </dgm:t>
    </dgm:pt>
    <dgm:pt modelId="{B72A8885-D566-7D4B-9A53-ADA59E8DD2EE}" type="parTrans" cxnId="{861FF8A5-210D-E54A-A05F-D4A5547E54DE}">
      <dgm:prSet/>
      <dgm:spPr/>
      <dgm:t>
        <a:bodyPr/>
        <a:lstStyle/>
        <a:p>
          <a:endParaRPr lang="en-US"/>
        </a:p>
      </dgm:t>
    </dgm:pt>
    <dgm:pt modelId="{4493448A-6479-9C4A-865B-573405133307}" type="sibTrans" cxnId="{861FF8A5-210D-E54A-A05F-D4A5547E54DE}">
      <dgm:prSet/>
      <dgm:spPr/>
      <dgm:t>
        <a:bodyPr/>
        <a:lstStyle/>
        <a:p>
          <a:endParaRPr lang="en-US"/>
        </a:p>
      </dgm:t>
    </dgm:pt>
    <dgm:pt modelId="{5E1CEC7E-8D04-4D05-A3E5-4EACDACDDB8C}">
      <dgm:prSet/>
      <dgm:spPr/>
      <dgm:t>
        <a:bodyPr/>
        <a:lstStyle/>
        <a:p>
          <a:r>
            <a:rPr lang="en-US" dirty="0"/>
            <a:t>Practice Test</a:t>
          </a:r>
        </a:p>
        <a:p>
          <a:r>
            <a:rPr lang="en-US" dirty="0"/>
            <a:t>Browser</a:t>
          </a:r>
        </a:p>
      </dgm:t>
    </dgm:pt>
    <dgm:pt modelId="{8723375D-019F-40AB-9262-49DB53A23C7C}" type="parTrans" cxnId="{FF737348-B750-4A68-8073-86702EFB8CAE}">
      <dgm:prSet/>
      <dgm:spPr/>
      <dgm:t>
        <a:bodyPr/>
        <a:lstStyle/>
        <a:p>
          <a:endParaRPr lang="en-US"/>
        </a:p>
      </dgm:t>
    </dgm:pt>
    <dgm:pt modelId="{96471827-352C-4EF0-BA13-724004C35FB5}" type="sibTrans" cxnId="{FF737348-B750-4A68-8073-86702EFB8CAE}">
      <dgm:prSet/>
      <dgm:spPr/>
      <dgm:t>
        <a:bodyPr/>
        <a:lstStyle/>
        <a:p>
          <a:endParaRPr lang="en-US"/>
        </a:p>
      </dgm:t>
    </dgm:pt>
    <dgm:pt modelId="{C8AEEDD8-693C-C74E-AEB8-35515F7AE859}" type="pres">
      <dgm:prSet presAssocID="{A6EDC9DB-2193-C84C-B014-25154E2C40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7E6E04-F469-164F-9470-3A77AAEC82EB}" type="pres">
      <dgm:prSet presAssocID="{5243B4D3-C482-0943-A761-9133D18B6208}" presName="vertOne" presStyleCnt="0"/>
      <dgm:spPr/>
    </dgm:pt>
    <dgm:pt modelId="{D847F37E-C5C8-EB43-BD81-13D2E7EDF723}" type="pres">
      <dgm:prSet presAssocID="{5243B4D3-C482-0943-A761-9133D18B6208}" presName="txOne" presStyleLbl="node0" presStyleIdx="0" presStyleCnt="1" custLinFactNeighborX="11" custLinFactNeighborY="-1506">
        <dgm:presLayoutVars>
          <dgm:chPref val="3"/>
        </dgm:presLayoutVars>
      </dgm:prSet>
      <dgm:spPr/>
    </dgm:pt>
    <dgm:pt modelId="{240C1B49-A9EE-2246-A857-B2D202F55BFF}" type="pres">
      <dgm:prSet presAssocID="{5243B4D3-C482-0943-A761-9133D18B6208}" presName="parTransOne" presStyleCnt="0"/>
      <dgm:spPr/>
    </dgm:pt>
    <dgm:pt modelId="{BC862026-691C-FF47-8827-6375712E4F03}" type="pres">
      <dgm:prSet presAssocID="{5243B4D3-C482-0943-A761-9133D18B6208}" presName="horzOne" presStyleCnt="0"/>
      <dgm:spPr/>
    </dgm:pt>
    <dgm:pt modelId="{2347FC7C-A872-2D48-A751-CDC1AEA5F569}" type="pres">
      <dgm:prSet presAssocID="{D9E864D5-A0F0-2546-AE9A-F631D2D02982}" presName="vertTwo" presStyleCnt="0"/>
      <dgm:spPr/>
    </dgm:pt>
    <dgm:pt modelId="{5FD92237-8054-3A4D-B56D-BB25042764A5}" type="pres">
      <dgm:prSet presAssocID="{D9E864D5-A0F0-2546-AE9A-F631D2D02982}" presName="txTwo" presStyleLbl="node2" presStyleIdx="0" presStyleCnt="2">
        <dgm:presLayoutVars>
          <dgm:chPref val="3"/>
        </dgm:presLayoutVars>
      </dgm:prSet>
      <dgm:spPr/>
    </dgm:pt>
    <dgm:pt modelId="{B3AE85F1-F428-404A-942D-04C19B099B8E}" type="pres">
      <dgm:prSet presAssocID="{D9E864D5-A0F0-2546-AE9A-F631D2D02982}" presName="parTransTwo" presStyleCnt="0"/>
      <dgm:spPr/>
    </dgm:pt>
    <dgm:pt modelId="{515148E0-0F93-5045-B456-A122078F9A25}" type="pres">
      <dgm:prSet presAssocID="{D9E864D5-A0F0-2546-AE9A-F631D2D02982}" presName="horzTwo" presStyleCnt="0"/>
      <dgm:spPr/>
    </dgm:pt>
    <dgm:pt modelId="{8268DE65-B20A-8940-9138-C06A9A401945}" type="pres">
      <dgm:prSet presAssocID="{EFA93C9B-9380-C44F-9D56-D5105E835613}" presName="vertThree" presStyleCnt="0"/>
      <dgm:spPr/>
    </dgm:pt>
    <dgm:pt modelId="{78D51CE8-D191-CB40-921F-BCF329C8F48D}" type="pres">
      <dgm:prSet presAssocID="{EFA93C9B-9380-C44F-9D56-D5105E835613}" presName="txThree" presStyleLbl="node3" presStyleIdx="0" presStyleCnt="5">
        <dgm:presLayoutVars>
          <dgm:chPref val="3"/>
        </dgm:presLayoutVars>
      </dgm:prSet>
      <dgm:spPr/>
    </dgm:pt>
    <dgm:pt modelId="{AABDBD13-0B00-9F4A-9745-C5FAA3884B8C}" type="pres">
      <dgm:prSet presAssocID="{EFA93C9B-9380-C44F-9D56-D5105E835613}" presName="horzThree" presStyleCnt="0"/>
      <dgm:spPr/>
    </dgm:pt>
    <dgm:pt modelId="{45B075EF-1B0F-7C43-B1FD-543CA04D13D9}" type="pres">
      <dgm:prSet presAssocID="{97271236-C926-8245-8EC5-3900E51C38D3}" presName="sibSpaceThree" presStyleCnt="0"/>
      <dgm:spPr/>
    </dgm:pt>
    <dgm:pt modelId="{27EA0753-5700-5F46-9CAC-A32CB66FDE92}" type="pres">
      <dgm:prSet presAssocID="{88BD7D0C-F075-4546-B654-C69EF9634CC4}" presName="vertThree" presStyleCnt="0"/>
      <dgm:spPr/>
    </dgm:pt>
    <dgm:pt modelId="{93800CE9-BC61-C943-9805-B4D058CF0BBB}" type="pres">
      <dgm:prSet presAssocID="{88BD7D0C-F075-4546-B654-C69EF9634CC4}" presName="txThree" presStyleLbl="node3" presStyleIdx="1" presStyleCnt="5">
        <dgm:presLayoutVars>
          <dgm:chPref val="3"/>
        </dgm:presLayoutVars>
      </dgm:prSet>
      <dgm:spPr/>
    </dgm:pt>
    <dgm:pt modelId="{FFDA539B-D8AD-A640-AAB4-36CD147F41D7}" type="pres">
      <dgm:prSet presAssocID="{88BD7D0C-F075-4546-B654-C69EF9634CC4}" presName="parTransThree" presStyleCnt="0"/>
      <dgm:spPr/>
    </dgm:pt>
    <dgm:pt modelId="{A70BD80D-2EE5-6541-BD2D-BE375BEF6C2C}" type="pres">
      <dgm:prSet presAssocID="{88BD7D0C-F075-4546-B654-C69EF9634CC4}" presName="horzThree" presStyleCnt="0"/>
      <dgm:spPr/>
    </dgm:pt>
    <dgm:pt modelId="{F1038E6A-B9F7-F549-8C3D-1F0D965F8F74}" type="pres">
      <dgm:prSet presAssocID="{00299694-B223-C849-BC33-B4382431B28D}" presName="vertFour" presStyleCnt="0">
        <dgm:presLayoutVars>
          <dgm:chPref val="3"/>
        </dgm:presLayoutVars>
      </dgm:prSet>
      <dgm:spPr/>
    </dgm:pt>
    <dgm:pt modelId="{B8BF9A94-160E-B944-89DF-9B68CA23D13A}" type="pres">
      <dgm:prSet presAssocID="{00299694-B223-C849-BC33-B4382431B28D}" presName="txFour" presStyleLbl="node4" presStyleIdx="0" presStyleCnt="4">
        <dgm:presLayoutVars>
          <dgm:chPref val="3"/>
        </dgm:presLayoutVars>
      </dgm:prSet>
      <dgm:spPr/>
    </dgm:pt>
    <dgm:pt modelId="{EAC7EFCD-1519-4040-81E9-14335AEA704A}" type="pres">
      <dgm:prSet presAssocID="{00299694-B223-C849-BC33-B4382431B28D}" presName="horzFour" presStyleCnt="0"/>
      <dgm:spPr/>
    </dgm:pt>
    <dgm:pt modelId="{3CBB4F73-0F60-2848-8162-A2D077FAA5DC}" type="pres">
      <dgm:prSet presAssocID="{4493448A-6479-9C4A-865B-573405133307}" presName="sibSpaceFour" presStyleCnt="0"/>
      <dgm:spPr/>
    </dgm:pt>
    <dgm:pt modelId="{CEAE8AA7-5171-B645-B3E0-AA4732F06875}" type="pres">
      <dgm:prSet presAssocID="{EFA4AD0F-3F0D-8748-BACE-C3BB63E8B065}" presName="vertFour" presStyleCnt="0">
        <dgm:presLayoutVars>
          <dgm:chPref val="3"/>
        </dgm:presLayoutVars>
      </dgm:prSet>
      <dgm:spPr/>
    </dgm:pt>
    <dgm:pt modelId="{89D27D6A-98A7-4D43-96E7-FBFAF7841122}" type="pres">
      <dgm:prSet presAssocID="{EFA4AD0F-3F0D-8748-BACE-C3BB63E8B065}" presName="txFour" presStyleLbl="node4" presStyleIdx="1" presStyleCnt="4">
        <dgm:presLayoutVars>
          <dgm:chPref val="3"/>
        </dgm:presLayoutVars>
      </dgm:prSet>
      <dgm:spPr/>
    </dgm:pt>
    <dgm:pt modelId="{48284B26-2577-234E-85C6-4F04C5543CED}" type="pres">
      <dgm:prSet presAssocID="{EFA4AD0F-3F0D-8748-BACE-C3BB63E8B065}" presName="horzFour" presStyleCnt="0"/>
      <dgm:spPr/>
    </dgm:pt>
    <dgm:pt modelId="{EFD847B5-F2B4-AA4A-8C1A-FC671B800049}" type="pres">
      <dgm:prSet presAssocID="{F4870B63-8583-1048-B791-C60C7A51D24F}" presName="sibSpaceFour" presStyleCnt="0"/>
      <dgm:spPr/>
    </dgm:pt>
    <dgm:pt modelId="{0D535CF9-FB18-EF45-8D8A-9263EB7F584F}" type="pres">
      <dgm:prSet presAssocID="{2BD932C9-3523-6544-B711-747626DB064F}" presName="vertFour" presStyleCnt="0">
        <dgm:presLayoutVars>
          <dgm:chPref val="3"/>
        </dgm:presLayoutVars>
      </dgm:prSet>
      <dgm:spPr/>
    </dgm:pt>
    <dgm:pt modelId="{85E1CAA2-1FE1-154A-AD8C-53A03BC59FDA}" type="pres">
      <dgm:prSet presAssocID="{2BD932C9-3523-6544-B711-747626DB064F}" presName="txFour" presStyleLbl="node4" presStyleIdx="2" presStyleCnt="4">
        <dgm:presLayoutVars>
          <dgm:chPref val="3"/>
        </dgm:presLayoutVars>
      </dgm:prSet>
      <dgm:spPr/>
    </dgm:pt>
    <dgm:pt modelId="{F53057B0-0643-2D41-9521-432B8FA2E4A3}" type="pres">
      <dgm:prSet presAssocID="{2BD932C9-3523-6544-B711-747626DB064F}" presName="horzFour" presStyleCnt="0"/>
      <dgm:spPr/>
    </dgm:pt>
    <dgm:pt modelId="{9B28A253-E600-2045-97FC-2B7E4A585577}" type="pres">
      <dgm:prSet presAssocID="{0B305577-FD25-B54D-A854-5A89EE76C0C9}" presName="sibSpaceFour" presStyleCnt="0"/>
      <dgm:spPr/>
    </dgm:pt>
    <dgm:pt modelId="{304FBF5D-40EF-554D-B92A-2E32CE5DD96E}" type="pres">
      <dgm:prSet presAssocID="{9C4131D0-308C-BD41-8794-15BBA5CCCE65}" presName="vertFour" presStyleCnt="0">
        <dgm:presLayoutVars>
          <dgm:chPref val="3"/>
        </dgm:presLayoutVars>
      </dgm:prSet>
      <dgm:spPr/>
    </dgm:pt>
    <dgm:pt modelId="{FFECFBA3-D446-DE4A-B16B-7F3694055BC4}" type="pres">
      <dgm:prSet presAssocID="{9C4131D0-308C-BD41-8794-15BBA5CCCE65}" presName="txFour" presStyleLbl="node4" presStyleIdx="3" presStyleCnt="4">
        <dgm:presLayoutVars>
          <dgm:chPref val="3"/>
        </dgm:presLayoutVars>
      </dgm:prSet>
      <dgm:spPr/>
    </dgm:pt>
    <dgm:pt modelId="{14DDA3CE-09EC-6C4A-B177-5A66942A3B28}" type="pres">
      <dgm:prSet presAssocID="{9C4131D0-308C-BD41-8794-15BBA5CCCE65}" presName="horzFour" presStyleCnt="0"/>
      <dgm:spPr/>
    </dgm:pt>
    <dgm:pt modelId="{99C073B3-30AE-A74E-B967-0F7A42AA1EEC}" type="pres">
      <dgm:prSet presAssocID="{66407A79-7548-5740-B391-D2EFCD7A93E9}" presName="sibSpaceTwo" presStyleCnt="0"/>
      <dgm:spPr/>
    </dgm:pt>
    <dgm:pt modelId="{3F1FA81E-1C87-CD41-8356-09398B6B15A9}" type="pres">
      <dgm:prSet presAssocID="{D083AD82-B844-DB41-82B4-E64AD8169131}" presName="vertTwo" presStyleCnt="0"/>
      <dgm:spPr/>
    </dgm:pt>
    <dgm:pt modelId="{816FE68E-36DD-5D45-89B4-44F3EE30E2B6}" type="pres">
      <dgm:prSet presAssocID="{D083AD82-B844-DB41-82B4-E64AD8169131}" presName="txTwo" presStyleLbl="node2" presStyleIdx="1" presStyleCnt="2">
        <dgm:presLayoutVars>
          <dgm:chPref val="3"/>
        </dgm:presLayoutVars>
      </dgm:prSet>
      <dgm:spPr/>
    </dgm:pt>
    <dgm:pt modelId="{FE9B0293-B425-1540-BD3C-428959D527AA}" type="pres">
      <dgm:prSet presAssocID="{D083AD82-B844-DB41-82B4-E64AD8169131}" presName="parTransTwo" presStyleCnt="0"/>
      <dgm:spPr/>
    </dgm:pt>
    <dgm:pt modelId="{7D677E68-4D80-4441-9C03-B03BA2512332}" type="pres">
      <dgm:prSet presAssocID="{D083AD82-B844-DB41-82B4-E64AD8169131}" presName="horzTwo" presStyleCnt="0"/>
      <dgm:spPr/>
    </dgm:pt>
    <dgm:pt modelId="{4B5808A1-790C-5342-B1BA-A8D4245D1BD0}" type="pres">
      <dgm:prSet presAssocID="{BAA29830-186A-7743-9742-8A88C003948C}" presName="vertThree" presStyleCnt="0"/>
      <dgm:spPr/>
    </dgm:pt>
    <dgm:pt modelId="{3E9C4610-6908-E84D-83F6-0F3F6C8DFDB5}" type="pres">
      <dgm:prSet presAssocID="{BAA29830-186A-7743-9742-8A88C003948C}" presName="txThree" presStyleLbl="node3" presStyleIdx="2" presStyleCnt="5">
        <dgm:presLayoutVars>
          <dgm:chPref val="3"/>
        </dgm:presLayoutVars>
      </dgm:prSet>
      <dgm:spPr/>
    </dgm:pt>
    <dgm:pt modelId="{42C036C1-8A4F-A848-AAC1-DA8806CF3C5A}" type="pres">
      <dgm:prSet presAssocID="{BAA29830-186A-7743-9742-8A88C003948C}" presName="horzThree" presStyleCnt="0"/>
      <dgm:spPr/>
    </dgm:pt>
    <dgm:pt modelId="{5573F974-60D9-794F-9A49-6FBFFAF25D5B}" type="pres">
      <dgm:prSet presAssocID="{2157D0F0-DB59-344C-ABDB-4DBBF865577F}" presName="sibSpaceThree" presStyleCnt="0"/>
      <dgm:spPr/>
    </dgm:pt>
    <dgm:pt modelId="{1CA733F4-36F3-024F-AE04-8E87C02E8258}" type="pres">
      <dgm:prSet presAssocID="{520ACF6A-2B3D-9145-99A3-F99A0ACCD596}" presName="vertThree" presStyleCnt="0"/>
      <dgm:spPr/>
    </dgm:pt>
    <dgm:pt modelId="{14D10CFD-1494-2A40-8005-610A3327E727}" type="pres">
      <dgm:prSet presAssocID="{520ACF6A-2B3D-9145-99A3-F99A0ACCD596}" presName="txThree" presStyleLbl="node3" presStyleIdx="3" presStyleCnt="5">
        <dgm:presLayoutVars>
          <dgm:chPref val="3"/>
        </dgm:presLayoutVars>
      </dgm:prSet>
      <dgm:spPr/>
    </dgm:pt>
    <dgm:pt modelId="{D0BB37FF-158B-9A4E-8A79-26F134B509DC}" type="pres">
      <dgm:prSet presAssocID="{520ACF6A-2B3D-9145-99A3-F99A0ACCD596}" presName="horzThree" presStyleCnt="0"/>
      <dgm:spPr/>
    </dgm:pt>
    <dgm:pt modelId="{4668F5DC-8CCA-4B26-A4EC-ADA815F85A01}" type="pres">
      <dgm:prSet presAssocID="{6CEF2DEB-9151-1940-AEF7-0D27C2AB327D}" presName="sibSpaceThree" presStyleCnt="0"/>
      <dgm:spPr/>
    </dgm:pt>
    <dgm:pt modelId="{FE4E75CD-340F-48DC-AF7C-76AD84ECCFC5}" type="pres">
      <dgm:prSet presAssocID="{5E1CEC7E-8D04-4D05-A3E5-4EACDACDDB8C}" presName="vertThree" presStyleCnt="0"/>
      <dgm:spPr/>
    </dgm:pt>
    <dgm:pt modelId="{A230F37A-0A02-413B-B254-081D01E136FF}" type="pres">
      <dgm:prSet presAssocID="{5E1CEC7E-8D04-4D05-A3E5-4EACDACDDB8C}" presName="txThree" presStyleLbl="node3" presStyleIdx="4" presStyleCnt="5">
        <dgm:presLayoutVars>
          <dgm:chPref val="3"/>
        </dgm:presLayoutVars>
      </dgm:prSet>
      <dgm:spPr/>
    </dgm:pt>
    <dgm:pt modelId="{3E796273-8D04-496B-9DA0-303FD9E55763}" type="pres">
      <dgm:prSet presAssocID="{5E1CEC7E-8D04-4D05-A3E5-4EACDACDDB8C}" presName="horzThree" presStyleCnt="0"/>
      <dgm:spPr/>
    </dgm:pt>
  </dgm:ptLst>
  <dgm:cxnLst>
    <dgm:cxn modelId="{73ABBB08-955F-3C4C-8D32-2280CCFB83AE}" type="presOf" srcId="{88BD7D0C-F075-4546-B654-C69EF9634CC4}" destId="{93800CE9-BC61-C943-9805-B4D058CF0BBB}" srcOrd="0" destOrd="0" presId="urn:microsoft.com/office/officeart/2005/8/layout/hierarchy4"/>
    <dgm:cxn modelId="{089DC50B-478C-064F-BAB4-CDA5542B538C}" srcId="{5243B4D3-C482-0943-A761-9133D18B6208}" destId="{D083AD82-B844-DB41-82B4-E64AD8169131}" srcOrd="1" destOrd="0" parTransId="{20D287C6-8759-7841-AF3A-38009847EBEF}" sibTransId="{1204CFFE-2683-4240-B223-8287CC37869B}"/>
    <dgm:cxn modelId="{1335D10E-B5C6-844E-A2A9-B36ABA8462AF}" type="presOf" srcId="{5E1CEC7E-8D04-4D05-A3E5-4EACDACDDB8C}" destId="{A230F37A-0A02-413B-B254-081D01E136FF}" srcOrd="0" destOrd="0" presId="urn:microsoft.com/office/officeart/2005/8/layout/hierarchy4"/>
    <dgm:cxn modelId="{5247FE21-89BD-8F4B-ABB2-CA59874317C4}" srcId="{88BD7D0C-F075-4546-B654-C69EF9634CC4}" destId="{2BD932C9-3523-6544-B711-747626DB064F}" srcOrd="2" destOrd="0" parTransId="{919CADA7-672B-7848-9E36-89A56D88C511}" sibTransId="{0B305577-FD25-B54D-A854-5A89EE76C0C9}"/>
    <dgm:cxn modelId="{0462BD3F-BF72-5243-BFC1-0BCE4D78C0BA}" srcId="{D083AD82-B844-DB41-82B4-E64AD8169131}" destId="{520ACF6A-2B3D-9145-99A3-F99A0ACCD596}" srcOrd="1" destOrd="0" parTransId="{3D82D7B4-9CF6-C244-8E6C-C270F1A100E5}" sibTransId="{6CEF2DEB-9151-1940-AEF7-0D27C2AB327D}"/>
    <dgm:cxn modelId="{EB55855F-9D36-DC41-8BF9-73B2FEEDD3F7}" srcId="{D083AD82-B844-DB41-82B4-E64AD8169131}" destId="{BAA29830-186A-7743-9742-8A88C003948C}" srcOrd="0" destOrd="0" parTransId="{163294B6-A8FA-ED4D-83FF-9E2B5AE5F708}" sibTransId="{2157D0F0-DB59-344C-ABDB-4DBBF865577F}"/>
    <dgm:cxn modelId="{84842E63-7B38-C245-AC3C-959927CD2C3C}" type="presOf" srcId="{2BD932C9-3523-6544-B711-747626DB064F}" destId="{85E1CAA2-1FE1-154A-AD8C-53A03BC59FDA}" srcOrd="0" destOrd="0" presId="urn:microsoft.com/office/officeart/2005/8/layout/hierarchy4"/>
    <dgm:cxn modelId="{A9EFC844-F8B9-8941-86A8-A6B21436FE70}" type="presOf" srcId="{5243B4D3-C482-0943-A761-9133D18B6208}" destId="{D847F37E-C5C8-EB43-BD81-13D2E7EDF723}" srcOrd="0" destOrd="0" presId="urn:microsoft.com/office/officeart/2005/8/layout/hierarchy4"/>
    <dgm:cxn modelId="{90EFAA46-B341-324B-88B4-4A9A933DCE01}" type="presOf" srcId="{EFA4AD0F-3F0D-8748-BACE-C3BB63E8B065}" destId="{89D27D6A-98A7-4D43-96E7-FBFAF7841122}" srcOrd="0" destOrd="0" presId="urn:microsoft.com/office/officeart/2005/8/layout/hierarchy4"/>
    <dgm:cxn modelId="{FF737348-B750-4A68-8073-86702EFB8CAE}" srcId="{D083AD82-B844-DB41-82B4-E64AD8169131}" destId="{5E1CEC7E-8D04-4D05-A3E5-4EACDACDDB8C}" srcOrd="2" destOrd="0" parTransId="{8723375D-019F-40AB-9262-49DB53A23C7C}" sibTransId="{96471827-352C-4EF0-BA13-724004C35FB5}"/>
    <dgm:cxn modelId="{BF4F216D-2C8A-CD41-88D7-5CBE2029FBB1}" type="presOf" srcId="{D083AD82-B844-DB41-82B4-E64AD8169131}" destId="{816FE68E-36DD-5D45-89B4-44F3EE30E2B6}" srcOrd="0" destOrd="0" presId="urn:microsoft.com/office/officeart/2005/8/layout/hierarchy4"/>
    <dgm:cxn modelId="{6E890250-D0C7-FA4A-9440-BE9066D22B69}" type="presOf" srcId="{D9E864D5-A0F0-2546-AE9A-F631D2D02982}" destId="{5FD92237-8054-3A4D-B56D-BB25042764A5}" srcOrd="0" destOrd="0" presId="urn:microsoft.com/office/officeart/2005/8/layout/hierarchy4"/>
    <dgm:cxn modelId="{F30D9B70-643A-1D46-A5FC-75F597F45BA6}" type="presOf" srcId="{EFA93C9B-9380-C44F-9D56-D5105E835613}" destId="{78D51CE8-D191-CB40-921F-BCF329C8F48D}" srcOrd="0" destOrd="0" presId="urn:microsoft.com/office/officeart/2005/8/layout/hierarchy4"/>
    <dgm:cxn modelId="{4FDEBC77-CFA9-8C4A-87E2-34B27CD41021}" type="presOf" srcId="{A6EDC9DB-2193-C84C-B014-25154E2C40EE}" destId="{C8AEEDD8-693C-C74E-AEB8-35515F7AE859}" srcOrd="0" destOrd="0" presId="urn:microsoft.com/office/officeart/2005/8/layout/hierarchy4"/>
    <dgm:cxn modelId="{DB0C027C-CFD5-194E-9D45-1957C9003423}" srcId="{88BD7D0C-F075-4546-B654-C69EF9634CC4}" destId="{9C4131D0-308C-BD41-8794-15BBA5CCCE65}" srcOrd="3" destOrd="0" parTransId="{954397B0-775C-8845-8E24-2E9DD55AD2C6}" sibTransId="{A75F754E-D4F4-AD44-855C-A95BA753EC02}"/>
    <dgm:cxn modelId="{0048217C-3616-D34A-A839-B48DBCC7AEC7}" srcId="{88BD7D0C-F075-4546-B654-C69EF9634CC4}" destId="{EFA4AD0F-3F0D-8748-BACE-C3BB63E8B065}" srcOrd="1" destOrd="0" parTransId="{359A38D1-0E50-7543-A672-1BE012559A1F}" sibTransId="{F4870B63-8583-1048-B791-C60C7A51D24F}"/>
    <dgm:cxn modelId="{ECFD0F86-3A15-A14C-9A3F-A23439CECA14}" type="presOf" srcId="{520ACF6A-2B3D-9145-99A3-F99A0ACCD596}" destId="{14D10CFD-1494-2A40-8005-610A3327E727}" srcOrd="0" destOrd="0" presId="urn:microsoft.com/office/officeart/2005/8/layout/hierarchy4"/>
    <dgm:cxn modelId="{2CE370A4-F442-8E4B-8DA8-86B79B4331C9}" srcId="{A6EDC9DB-2193-C84C-B014-25154E2C40EE}" destId="{5243B4D3-C482-0943-A761-9133D18B6208}" srcOrd="0" destOrd="0" parTransId="{3B1FE088-CC99-8947-B7D5-1EAE6D979D95}" sibTransId="{33BDD62F-12B9-6B43-AE90-82019C82DC6A}"/>
    <dgm:cxn modelId="{38F04BA5-9A3D-3142-8ABA-E50FDD41F265}" type="presOf" srcId="{9C4131D0-308C-BD41-8794-15BBA5CCCE65}" destId="{FFECFBA3-D446-DE4A-B16B-7F3694055BC4}" srcOrd="0" destOrd="0" presId="urn:microsoft.com/office/officeart/2005/8/layout/hierarchy4"/>
    <dgm:cxn modelId="{861FF8A5-210D-E54A-A05F-D4A5547E54DE}" srcId="{88BD7D0C-F075-4546-B654-C69EF9634CC4}" destId="{00299694-B223-C849-BC33-B4382431B28D}" srcOrd="0" destOrd="0" parTransId="{B72A8885-D566-7D4B-9A53-ADA59E8DD2EE}" sibTransId="{4493448A-6479-9C4A-865B-573405133307}"/>
    <dgm:cxn modelId="{272459B4-177D-C446-B9E1-4C7454089C77}" srcId="{D9E864D5-A0F0-2546-AE9A-F631D2D02982}" destId="{EFA93C9B-9380-C44F-9D56-D5105E835613}" srcOrd="0" destOrd="0" parTransId="{DD9127AD-1F53-CD47-A1CA-F528B5F99219}" sibTransId="{97271236-C926-8245-8EC5-3900E51C38D3}"/>
    <dgm:cxn modelId="{AB864CB5-3A93-9740-8B52-79AAD1757F4A}" type="presOf" srcId="{BAA29830-186A-7743-9742-8A88C003948C}" destId="{3E9C4610-6908-E84D-83F6-0F3F6C8DFDB5}" srcOrd="0" destOrd="0" presId="urn:microsoft.com/office/officeart/2005/8/layout/hierarchy4"/>
    <dgm:cxn modelId="{6699F3C0-CEB9-1A49-9497-C67C118E7CB1}" type="presOf" srcId="{00299694-B223-C849-BC33-B4382431B28D}" destId="{B8BF9A94-160E-B944-89DF-9B68CA23D13A}" srcOrd="0" destOrd="0" presId="urn:microsoft.com/office/officeart/2005/8/layout/hierarchy4"/>
    <dgm:cxn modelId="{CE725BC1-3536-044C-AFDF-55545AF1A1D2}" srcId="{5243B4D3-C482-0943-A761-9133D18B6208}" destId="{D9E864D5-A0F0-2546-AE9A-F631D2D02982}" srcOrd="0" destOrd="0" parTransId="{F2530DA0-F000-AB47-89F2-349B5661AE8D}" sibTransId="{66407A79-7548-5740-B391-D2EFCD7A93E9}"/>
    <dgm:cxn modelId="{F127B8E1-D67A-0F4C-9DA0-EFB2EDF6A525}" srcId="{D9E864D5-A0F0-2546-AE9A-F631D2D02982}" destId="{88BD7D0C-F075-4546-B654-C69EF9634CC4}" srcOrd="1" destOrd="0" parTransId="{05D03643-0D74-324B-B45D-056A070C0940}" sibTransId="{1515345F-AE38-8C44-AF71-8F7648BB214C}"/>
    <dgm:cxn modelId="{D996EB5E-53CC-094E-B932-8CF32D2AECC3}" type="presParOf" srcId="{C8AEEDD8-693C-C74E-AEB8-35515F7AE859}" destId="{C57E6E04-F469-164F-9470-3A77AAEC82EB}" srcOrd="0" destOrd="0" presId="urn:microsoft.com/office/officeart/2005/8/layout/hierarchy4"/>
    <dgm:cxn modelId="{95FBBF5F-DE27-794B-A117-FFFD29E81D73}" type="presParOf" srcId="{C57E6E04-F469-164F-9470-3A77AAEC82EB}" destId="{D847F37E-C5C8-EB43-BD81-13D2E7EDF723}" srcOrd="0" destOrd="0" presId="urn:microsoft.com/office/officeart/2005/8/layout/hierarchy4"/>
    <dgm:cxn modelId="{8C9EAA1A-B381-354C-9F9C-D96E535520D4}" type="presParOf" srcId="{C57E6E04-F469-164F-9470-3A77AAEC82EB}" destId="{240C1B49-A9EE-2246-A857-B2D202F55BFF}" srcOrd="1" destOrd="0" presId="urn:microsoft.com/office/officeart/2005/8/layout/hierarchy4"/>
    <dgm:cxn modelId="{CB092FA0-154A-D343-8148-6C941DD12883}" type="presParOf" srcId="{C57E6E04-F469-164F-9470-3A77AAEC82EB}" destId="{BC862026-691C-FF47-8827-6375712E4F03}" srcOrd="2" destOrd="0" presId="urn:microsoft.com/office/officeart/2005/8/layout/hierarchy4"/>
    <dgm:cxn modelId="{9C6E2F43-F2CB-AC44-97E8-4E1434F8B26F}" type="presParOf" srcId="{BC862026-691C-FF47-8827-6375712E4F03}" destId="{2347FC7C-A872-2D48-A751-CDC1AEA5F569}" srcOrd="0" destOrd="0" presId="urn:microsoft.com/office/officeart/2005/8/layout/hierarchy4"/>
    <dgm:cxn modelId="{BF428C54-C1B5-0740-96C3-7B096D5B5B4B}" type="presParOf" srcId="{2347FC7C-A872-2D48-A751-CDC1AEA5F569}" destId="{5FD92237-8054-3A4D-B56D-BB25042764A5}" srcOrd="0" destOrd="0" presId="urn:microsoft.com/office/officeart/2005/8/layout/hierarchy4"/>
    <dgm:cxn modelId="{083BD840-E190-4F46-8D1A-9A36B9871A0C}" type="presParOf" srcId="{2347FC7C-A872-2D48-A751-CDC1AEA5F569}" destId="{B3AE85F1-F428-404A-942D-04C19B099B8E}" srcOrd="1" destOrd="0" presId="urn:microsoft.com/office/officeart/2005/8/layout/hierarchy4"/>
    <dgm:cxn modelId="{D147C281-25D3-5043-8575-E5C2D78E6D73}" type="presParOf" srcId="{2347FC7C-A872-2D48-A751-CDC1AEA5F569}" destId="{515148E0-0F93-5045-B456-A122078F9A25}" srcOrd="2" destOrd="0" presId="urn:microsoft.com/office/officeart/2005/8/layout/hierarchy4"/>
    <dgm:cxn modelId="{E539F23A-01CE-F842-B9BA-E94BF1FBD823}" type="presParOf" srcId="{515148E0-0F93-5045-B456-A122078F9A25}" destId="{8268DE65-B20A-8940-9138-C06A9A401945}" srcOrd="0" destOrd="0" presId="urn:microsoft.com/office/officeart/2005/8/layout/hierarchy4"/>
    <dgm:cxn modelId="{3D7D115D-D36D-954E-9D83-DD4C1BAF8428}" type="presParOf" srcId="{8268DE65-B20A-8940-9138-C06A9A401945}" destId="{78D51CE8-D191-CB40-921F-BCF329C8F48D}" srcOrd="0" destOrd="0" presId="urn:microsoft.com/office/officeart/2005/8/layout/hierarchy4"/>
    <dgm:cxn modelId="{441B202F-BCB9-1A4E-BDBC-4EB872099F23}" type="presParOf" srcId="{8268DE65-B20A-8940-9138-C06A9A401945}" destId="{AABDBD13-0B00-9F4A-9745-C5FAA3884B8C}" srcOrd="1" destOrd="0" presId="urn:microsoft.com/office/officeart/2005/8/layout/hierarchy4"/>
    <dgm:cxn modelId="{94C705AB-11D6-DE40-9CE9-4FC47DF0BEFA}" type="presParOf" srcId="{515148E0-0F93-5045-B456-A122078F9A25}" destId="{45B075EF-1B0F-7C43-B1FD-543CA04D13D9}" srcOrd="1" destOrd="0" presId="urn:microsoft.com/office/officeart/2005/8/layout/hierarchy4"/>
    <dgm:cxn modelId="{A90BEC37-DEBC-DC49-B9ED-D4E74A69A464}" type="presParOf" srcId="{515148E0-0F93-5045-B456-A122078F9A25}" destId="{27EA0753-5700-5F46-9CAC-A32CB66FDE92}" srcOrd="2" destOrd="0" presId="urn:microsoft.com/office/officeart/2005/8/layout/hierarchy4"/>
    <dgm:cxn modelId="{28C1F266-2AE1-2247-A7FE-7528262FD229}" type="presParOf" srcId="{27EA0753-5700-5F46-9CAC-A32CB66FDE92}" destId="{93800CE9-BC61-C943-9805-B4D058CF0BBB}" srcOrd="0" destOrd="0" presId="urn:microsoft.com/office/officeart/2005/8/layout/hierarchy4"/>
    <dgm:cxn modelId="{0AEDD258-E3E6-C744-9D56-BABB9BC8A800}" type="presParOf" srcId="{27EA0753-5700-5F46-9CAC-A32CB66FDE92}" destId="{FFDA539B-D8AD-A640-AAB4-36CD147F41D7}" srcOrd="1" destOrd="0" presId="urn:microsoft.com/office/officeart/2005/8/layout/hierarchy4"/>
    <dgm:cxn modelId="{958A77EA-D5A9-6F44-9955-0CAC5B57AAA5}" type="presParOf" srcId="{27EA0753-5700-5F46-9CAC-A32CB66FDE92}" destId="{A70BD80D-2EE5-6541-BD2D-BE375BEF6C2C}" srcOrd="2" destOrd="0" presId="urn:microsoft.com/office/officeart/2005/8/layout/hierarchy4"/>
    <dgm:cxn modelId="{C1FD401A-9978-8641-97CE-4C5B7D079A37}" type="presParOf" srcId="{A70BD80D-2EE5-6541-BD2D-BE375BEF6C2C}" destId="{F1038E6A-B9F7-F549-8C3D-1F0D965F8F74}" srcOrd="0" destOrd="0" presId="urn:microsoft.com/office/officeart/2005/8/layout/hierarchy4"/>
    <dgm:cxn modelId="{6FAAB2FC-9A9D-D74C-9B5A-CEA77FAA8FC5}" type="presParOf" srcId="{F1038E6A-B9F7-F549-8C3D-1F0D965F8F74}" destId="{B8BF9A94-160E-B944-89DF-9B68CA23D13A}" srcOrd="0" destOrd="0" presId="urn:microsoft.com/office/officeart/2005/8/layout/hierarchy4"/>
    <dgm:cxn modelId="{87376427-A9FB-5247-877F-B3FBC3C5B64F}" type="presParOf" srcId="{F1038E6A-B9F7-F549-8C3D-1F0D965F8F74}" destId="{EAC7EFCD-1519-4040-81E9-14335AEA704A}" srcOrd="1" destOrd="0" presId="urn:microsoft.com/office/officeart/2005/8/layout/hierarchy4"/>
    <dgm:cxn modelId="{CCBCDEE7-1D08-BE4F-989E-E73928766710}" type="presParOf" srcId="{A70BD80D-2EE5-6541-BD2D-BE375BEF6C2C}" destId="{3CBB4F73-0F60-2848-8162-A2D077FAA5DC}" srcOrd="1" destOrd="0" presId="urn:microsoft.com/office/officeart/2005/8/layout/hierarchy4"/>
    <dgm:cxn modelId="{B03E3B84-CFDC-CE4D-BCB7-4588D352D4DA}" type="presParOf" srcId="{A70BD80D-2EE5-6541-BD2D-BE375BEF6C2C}" destId="{CEAE8AA7-5171-B645-B3E0-AA4732F06875}" srcOrd="2" destOrd="0" presId="urn:microsoft.com/office/officeart/2005/8/layout/hierarchy4"/>
    <dgm:cxn modelId="{FE191B8B-AD49-8546-8E13-CE71639B53C5}" type="presParOf" srcId="{CEAE8AA7-5171-B645-B3E0-AA4732F06875}" destId="{89D27D6A-98A7-4D43-96E7-FBFAF7841122}" srcOrd="0" destOrd="0" presId="urn:microsoft.com/office/officeart/2005/8/layout/hierarchy4"/>
    <dgm:cxn modelId="{BFB40F57-0DC5-5D48-8323-6C5D9B88CA96}" type="presParOf" srcId="{CEAE8AA7-5171-B645-B3E0-AA4732F06875}" destId="{48284B26-2577-234E-85C6-4F04C5543CED}" srcOrd="1" destOrd="0" presId="urn:microsoft.com/office/officeart/2005/8/layout/hierarchy4"/>
    <dgm:cxn modelId="{8FE7F5B0-790B-624B-A860-4A40F74A454D}" type="presParOf" srcId="{A70BD80D-2EE5-6541-BD2D-BE375BEF6C2C}" destId="{EFD847B5-F2B4-AA4A-8C1A-FC671B800049}" srcOrd="3" destOrd="0" presId="urn:microsoft.com/office/officeart/2005/8/layout/hierarchy4"/>
    <dgm:cxn modelId="{BBBCD3AD-84DA-E84B-A1C1-6E0D44B8EF65}" type="presParOf" srcId="{A70BD80D-2EE5-6541-BD2D-BE375BEF6C2C}" destId="{0D535CF9-FB18-EF45-8D8A-9263EB7F584F}" srcOrd="4" destOrd="0" presId="urn:microsoft.com/office/officeart/2005/8/layout/hierarchy4"/>
    <dgm:cxn modelId="{FBC5695C-3CB7-544F-BF94-77C181DBBF74}" type="presParOf" srcId="{0D535CF9-FB18-EF45-8D8A-9263EB7F584F}" destId="{85E1CAA2-1FE1-154A-AD8C-53A03BC59FDA}" srcOrd="0" destOrd="0" presId="urn:microsoft.com/office/officeart/2005/8/layout/hierarchy4"/>
    <dgm:cxn modelId="{48BC16C4-7FD3-9F40-A821-A6D47FD8CCB5}" type="presParOf" srcId="{0D535CF9-FB18-EF45-8D8A-9263EB7F584F}" destId="{F53057B0-0643-2D41-9521-432B8FA2E4A3}" srcOrd="1" destOrd="0" presId="urn:microsoft.com/office/officeart/2005/8/layout/hierarchy4"/>
    <dgm:cxn modelId="{CF3AEE26-2EFB-6444-B8CF-94A0CFF9956F}" type="presParOf" srcId="{A70BD80D-2EE5-6541-BD2D-BE375BEF6C2C}" destId="{9B28A253-E600-2045-97FC-2B7E4A585577}" srcOrd="5" destOrd="0" presId="urn:microsoft.com/office/officeart/2005/8/layout/hierarchy4"/>
    <dgm:cxn modelId="{865D1D3D-6C4A-D348-86E0-A5DA45AAEF0A}" type="presParOf" srcId="{A70BD80D-2EE5-6541-BD2D-BE375BEF6C2C}" destId="{304FBF5D-40EF-554D-B92A-2E32CE5DD96E}" srcOrd="6" destOrd="0" presId="urn:microsoft.com/office/officeart/2005/8/layout/hierarchy4"/>
    <dgm:cxn modelId="{CACBE326-4E09-504A-BC7A-FF10B309569D}" type="presParOf" srcId="{304FBF5D-40EF-554D-B92A-2E32CE5DD96E}" destId="{FFECFBA3-D446-DE4A-B16B-7F3694055BC4}" srcOrd="0" destOrd="0" presId="urn:microsoft.com/office/officeart/2005/8/layout/hierarchy4"/>
    <dgm:cxn modelId="{1000512B-0823-7C4D-BC67-B8B16A0821F5}" type="presParOf" srcId="{304FBF5D-40EF-554D-B92A-2E32CE5DD96E}" destId="{14DDA3CE-09EC-6C4A-B177-5A66942A3B28}" srcOrd="1" destOrd="0" presId="urn:microsoft.com/office/officeart/2005/8/layout/hierarchy4"/>
    <dgm:cxn modelId="{5AD79F07-7ACF-2547-998E-F9DF12234095}" type="presParOf" srcId="{BC862026-691C-FF47-8827-6375712E4F03}" destId="{99C073B3-30AE-A74E-B967-0F7A42AA1EEC}" srcOrd="1" destOrd="0" presId="urn:microsoft.com/office/officeart/2005/8/layout/hierarchy4"/>
    <dgm:cxn modelId="{0076254D-38C5-BA43-A85E-FE56A1CD5FCB}" type="presParOf" srcId="{BC862026-691C-FF47-8827-6375712E4F03}" destId="{3F1FA81E-1C87-CD41-8356-09398B6B15A9}" srcOrd="2" destOrd="0" presId="urn:microsoft.com/office/officeart/2005/8/layout/hierarchy4"/>
    <dgm:cxn modelId="{155A3B3B-37C0-AC42-ACDE-B0D71F4F2686}" type="presParOf" srcId="{3F1FA81E-1C87-CD41-8356-09398B6B15A9}" destId="{816FE68E-36DD-5D45-89B4-44F3EE30E2B6}" srcOrd="0" destOrd="0" presId="urn:microsoft.com/office/officeart/2005/8/layout/hierarchy4"/>
    <dgm:cxn modelId="{1A1795E6-29C4-2B47-9840-6C8E9BC7F0EF}" type="presParOf" srcId="{3F1FA81E-1C87-CD41-8356-09398B6B15A9}" destId="{FE9B0293-B425-1540-BD3C-428959D527AA}" srcOrd="1" destOrd="0" presId="urn:microsoft.com/office/officeart/2005/8/layout/hierarchy4"/>
    <dgm:cxn modelId="{C0064DCD-F379-A844-8FAC-C848BF319F51}" type="presParOf" srcId="{3F1FA81E-1C87-CD41-8356-09398B6B15A9}" destId="{7D677E68-4D80-4441-9C03-B03BA2512332}" srcOrd="2" destOrd="0" presId="urn:microsoft.com/office/officeart/2005/8/layout/hierarchy4"/>
    <dgm:cxn modelId="{86DE61A2-C852-1B4F-944D-66B24624142A}" type="presParOf" srcId="{7D677E68-4D80-4441-9C03-B03BA2512332}" destId="{4B5808A1-790C-5342-B1BA-A8D4245D1BD0}" srcOrd="0" destOrd="0" presId="urn:microsoft.com/office/officeart/2005/8/layout/hierarchy4"/>
    <dgm:cxn modelId="{BB89369B-C875-4843-A007-9DD063D7A29E}" type="presParOf" srcId="{4B5808A1-790C-5342-B1BA-A8D4245D1BD0}" destId="{3E9C4610-6908-E84D-83F6-0F3F6C8DFDB5}" srcOrd="0" destOrd="0" presId="urn:microsoft.com/office/officeart/2005/8/layout/hierarchy4"/>
    <dgm:cxn modelId="{B5F90BB1-3E8F-E344-9047-B3F59424639F}" type="presParOf" srcId="{4B5808A1-790C-5342-B1BA-A8D4245D1BD0}" destId="{42C036C1-8A4F-A848-AAC1-DA8806CF3C5A}" srcOrd="1" destOrd="0" presId="urn:microsoft.com/office/officeart/2005/8/layout/hierarchy4"/>
    <dgm:cxn modelId="{277D198B-C1E4-204A-9EC4-13C9CF34BCA5}" type="presParOf" srcId="{7D677E68-4D80-4441-9C03-B03BA2512332}" destId="{5573F974-60D9-794F-9A49-6FBFFAF25D5B}" srcOrd="1" destOrd="0" presId="urn:microsoft.com/office/officeart/2005/8/layout/hierarchy4"/>
    <dgm:cxn modelId="{17B68F4F-E008-8848-BE4D-408A56B22404}" type="presParOf" srcId="{7D677E68-4D80-4441-9C03-B03BA2512332}" destId="{1CA733F4-36F3-024F-AE04-8E87C02E8258}" srcOrd="2" destOrd="0" presId="urn:microsoft.com/office/officeart/2005/8/layout/hierarchy4"/>
    <dgm:cxn modelId="{BAF5568D-623F-B846-9474-BA1D214E3488}" type="presParOf" srcId="{1CA733F4-36F3-024F-AE04-8E87C02E8258}" destId="{14D10CFD-1494-2A40-8005-610A3327E727}" srcOrd="0" destOrd="0" presId="urn:microsoft.com/office/officeart/2005/8/layout/hierarchy4"/>
    <dgm:cxn modelId="{09D29797-0FCB-D749-8A44-CA55B8818CBA}" type="presParOf" srcId="{1CA733F4-36F3-024F-AE04-8E87C02E8258}" destId="{D0BB37FF-158B-9A4E-8A79-26F134B509DC}" srcOrd="1" destOrd="0" presId="urn:microsoft.com/office/officeart/2005/8/layout/hierarchy4"/>
    <dgm:cxn modelId="{4954112F-6853-AF45-B4AD-349E7BECCA70}" type="presParOf" srcId="{7D677E68-4D80-4441-9C03-B03BA2512332}" destId="{4668F5DC-8CCA-4B26-A4EC-ADA815F85A01}" srcOrd="3" destOrd="0" presId="urn:microsoft.com/office/officeart/2005/8/layout/hierarchy4"/>
    <dgm:cxn modelId="{B9B7AE82-9688-D246-81AD-09E1A5BD2996}" type="presParOf" srcId="{7D677E68-4D80-4441-9C03-B03BA2512332}" destId="{FE4E75CD-340F-48DC-AF7C-76AD84ECCFC5}" srcOrd="4" destOrd="0" presId="urn:microsoft.com/office/officeart/2005/8/layout/hierarchy4"/>
    <dgm:cxn modelId="{2E6CFC11-5A35-394C-BC0C-33D258EE2B01}" type="presParOf" srcId="{FE4E75CD-340F-48DC-AF7C-76AD84ECCFC5}" destId="{A230F37A-0A02-413B-B254-081D01E136FF}" srcOrd="0" destOrd="0" presId="urn:microsoft.com/office/officeart/2005/8/layout/hierarchy4"/>
    <dgm:cxn modelId="{51714CC0-135A-1D4C-A927-7A7B97E4DA07}" type="presParOf" srcId="{FE4E75CD-340F-48DC-AF7C-76AD84ECCFC5}" destId="{3E796273-8D04-496B-9DA0-303FD9E5576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677031-30E5-E346-865D-5196BF651439}" type="doc">
      <dgm:prSet loTypeId="urn:microsoft.com/office/officeart/2005/8/layout/vProcess5" loCatId="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D35964A-0A5A-2444-948A-E97CFF3B4AA3}">
      <dgm:prSet phldrT="[Text]"/>
      <dgm:spPr>
        <a:xfrm>
          <a:off x="0" y="0"/>
          <a:ext cx="6130290" cy="718756"/>
        </a:xfrm>
      </dgm:spPr>
      <dgm:t>
        <a:bodyPr/>
        <a:lstStyle/>
        <a:p>
          <a:r>
            <a:rPr lang="en-US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Download HSA Kiosk</a:t>
          </a:r>
        </a:p>
      </dgm:t>
    </dgm:pt>
    <dgm:pt modelId="{20D8E7A0-24B9-1943-A903-08BBE40440E5}" type="parTrans" cxnId="{7D23CBF1-DED6-084A-96E7-7090E430848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8D4F43-4F18-6944-BBFC-F52CD586F5B3}" type="sibTrans" cxnId="{7D23CBF1-DED6-084A-96E7-7090E430848D}">
      <dgm:prSet/>
      <dgm:spPr>
        <a:xfrm>
          <a:off x="5663098" y="550502"/>
          <a:ext cx="467191" cy="467191"/>
        </a:xfrm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AF501E0-2EE8-BD4C-98E0-DAAABEB4D8F8}">
      <dgm:prSet phldrT="[Text]"/>
      <dgm:spPr>
        <a:xfrm>
          <a:off x="513411" y="849439"/>
          <a:ext cx="6130290" cy="718756"/>
        </a:xfrm>
      </dgm:spPr>
      <dgm:t>
        <a:bodyPr/>
        <a:lstStyle/>
        <a:p>
          <a:r>
            <a:rPr lang="en-US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Install kiosk on testing devices*</a:t>
          </a:r>
        </a:p>
      </dgm:t>
    </dgm:pt>
    <dgm:pt modelId="{ECD465CF-D30D-2540-8A0A-02592A688CC8}" type="parTrans" cxnId="{13021741-061E-C848-875F-0FA9C69986C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4A987E-1255-4340-8851-93CDE6596378}" type="sibTrans" cxnId="{13021741-061E-C848-875F-0FA9C69986CA}">
      <dgm:prSet/>
      <dgm:spPr>
        <a:xfrm>
          <a:off x="6176510" y="1399941"/>
          <a:ext cx="467191" cy="467191"/>
        </a:xfrm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E1F899A-827C-F24C-B98F-6E7CF43226C7}">
      <dgm:prSet phldrT="[Text]"/>
      <dgm:spPr>
        <a:xfrm>
          <a:off x="1019160" y="1698879"/>
          <a:ext cx="6130290" cy="718756"/>
        </a:xfrm>
      </dgm:spPr>
      <dgm:t>
        <a:bodyPr/>
        <a:lstStyle/>
        <a:p>
          <a:r>
            <a:rPr lang="en-US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Conduct Site Readiness Testing</a:t>
          </a:r>
        </a:p>
      </dgm:t>
    </dgm:pt>
    <dgm:pt modelId="{FBCA4536-3C6B-4C40-BEE8-276A2C97BDE8}" type="parTrans" cxnId="{26C88384-6BB7-A247-A168-C518E562C42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44DBDF-5FBE-BC47-8A58-E2BCC5E3E723}" type="sibTrans" cxnId="{26C88384-6BB7-A247-A168-C518E562C42A}">
      <dgm:prSet/>
      <dgm:spPr>
        <a:xfrm>
          <a:off x="6682259" y="2249381"/>
          <a:ext cx="467191" cy="467191"/>
        </a:xfrm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E441B55-0739-9D4B-A8B6-1444173447A2}">
      <dgm:prSet/>
      <dgm:spPr>
        <a:xfrm>
          <a:off x="1532572" y="2548318"/>
          <a:ext cx="6130290" cy="718756"/>
        </a:xfrm>
      </dgm:spPr>
      <dgm:t>
        <a:bodyPr/>
        <a:lstStyle/>
        <a:p>
          <a:r>
            <a:rPr lang="en-US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Certify Site</a:t>
          </a:r>
        </a:p>
      </dgm:t>
    </dgm:pt>
    <dgm:pt modelId="{B8ACBC25-9346-A640-9D7C-D9394BCD476F}" type="parTrans" cxnId="{892AA5B9-49BD-5342-9028-0EC7B7482A7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5864C6-F8FE-DF45-AD14-828F4F7788A2}" type="sibTrans" cxnId="{892AA5B9-49BD-5342-9028-0EC7B7482A7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2D1936-8815-BD4E-88A5-D71296ACDE42}" type="pres">
      <dgm:prSet presAssocID="{DC677031-30E5-E346-865D-5196BF651439}" presName="outerComposite" presStyleCnt="0">
        <dgm:presLayoutVars>
          <dgm:chMax val="5"/>
          <dgm:dir/>
          <dgm:resizeHandles val="exact"/>
        </dgm:presLayoutVars>
      </dgm:prSet>
      <dgm:spPr/>
    </dgm:pt>
    <dgm:pt modelId="{76830C13-91DE-7346-9E0C-BE306184E678}" type="pres">
      <dgm:prSet presAssocID="{DC677031-30E5-E346-865D-5196BF651439}" presName="dummyMaxCanvas" presStyleCnt="0">
        <dgm:presLayoutVars/>
      </dgm:prSet>
      <dgm:spPr/>
    </dgm:pt>
    <dgm:pt modelId="{D04E5B0F-B388-5E47-8198-B1B20317C31E}" type="pres">
      <dgm:prSet presAssocID="{DC677031-30E5-E346-865D-5196BF651439}" presName="FourNodes_1" presStyleLbl="node1" presStyleIdx="0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5C5BEE6B-7E5F-B746-BF72-CFED56C3DE13}" type="pres">
      <dgm:prSet presAssocID="{DC677031-30E5-E346-865D-5196BF651439}" presName="FourNodes_2" presStyleLbl="node1" presStyleIdx="1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FAC368FC-630E-984D-89F4-BE6073E0FD5D}" type="pres">
      <dgm:prSet presAssocID="{DC677031-30E5-E346-865D-5196BF651439}" presName="FourNodes_3" presStyleLbl="node1" presStyleIdx="2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A7FBCE5C-4FE4-9C43-BA36-03A87FE0A4F8}" type="pres">
      <dgm:prSet presAssocID="{DC677031-30E5-E346-865D-5196BF651439}" presName="FourNodes_4" presStyleLbl="node1" presStyleIdx="3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CD4B38F4-A3D3-5B4E-8A88-7A68232654EC}" type="pres">
      <dgm:prSet presAssocID="{DC677031-30E5-E346-865D-5196BF651439}" presName="FourConn_1-2" presStyleLbl="fgAccFollowNode1" presStyleIdx="0" presStyleCnt="3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</dgm:pt>
    <dgm:pt modelId="{CEEBD0E3-F0C2-8F45-AA1C-BF7F9353C103}" type="pres">
      <dgm:prSet presAssocID="{DC677031-30E5-E346-865D-5196BF651439}" presName="FourConn_2-3" presStyleLbl="fgAccFollowNode1" presStyleIdx="1" presStyleCnt="3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</dgm:pt>
    <dgm:pt modelId="{28163866-1428-624D-94C6-C73F3A42E0A4}" type="pres">
      <dgm:prSet presAssocID="{DC677031-30E5-E346-865D-5196BF651439}" presName="FourConn_3-4" presStyleLbl="fgAccFollowNode1" presStyleIdx="2" presStyleCnt="3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</dgm:pt>
    <dgm:pt modelId="{C6C6EBFF-A4E6-2D45-922F-60E9C4647D91}" type="pres">
      <dgm:prSet presAssocID="{DC677031-30E5-E346-865D-5196BF651439}" presName="FourNodes_1_text" presStyleLbl="node1" presStyleIdx="3" presStyleCnt="4">
        <dgm:presLayoutVars>
          <dgm:bulletEnabled val="1"/>
        </dgm:presLayoutVars>
      </dgm:prSet>
      <dgm:spPr/>
    </dgm:pt>
    <dgm:pt modelId="{6903DE0F-B625-654F-BFFA-D2E22E96586F}" type="pres">
      <dgm:prSet presAssocID="{DC677031-30E5-E346-865D-5196BF651439}" presName="FourNodes_2_text" presStyleLbl="node1" presStyleIdx="3" presStyleCnt="4">
        <dgm:presLayoutVars>
          <dgm:bulletEnabled val="1"/>
        </dgm:presLayoutVars>
      </dgm:prSet>
      <dgm:spPr/>
    </dgm:pt>
    <dgm:pt modelId="{DD8AA058-00D4-104D-8004-0BBD3807D874}" type="pres">
      <dgm:prSet presAssocID="{DC677031-30E5-E346-865D-5196BF651439}" presName="FourNodes_3_text" presStyleLbl="node1" presStyleIdx="3" presStyleCnt="4">
        <dgm:presLayoutVars>
          <dgm:bulletEnabled val="1"/>
        </dgm:presLayoutVars>
      </dgm:prSet>
      <dgm:spPr/>
    </dgm:pt>
    <dgm:pt modelId="{34A4C35B-CBAB-0A4B-B0BF-4A90667BB29B}" type="pres">
      <dgm:prSet presAssocID="{DC677031-30E5-E346-865D-5196BF65143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DFD9F00-DFAE-4FED-AB52-EBEFA8DE62CF}" type="presOf" srcId="{4D35964A-0A5A-2444-948A-E97CFF3B4AA3}" destId="{D04E5B0F-B388-5E47-8198-B1B20317C31E}" srcOrd="0" destOrd="0" presId="urn:microsoft.com/office/officeart/2005/8/layout/vProcess5"/>
    <dgm:cxn modelId="{B7BF451B-84F2-4598-916A-E738A6B594FF}" type="presOf" srcId="{2E441B55-0739-9D4B-A8B6-1444173447A2}" destId="{A7FBCE5C-4FE4-9C43-BA36-03A87FE0A4F8}" srcOrd="0" destOrd="0" presId="urn:microsoft.com/office/officeart/2005/8/layout/vProcess5"/>
    <dgm:cxn modelId="{53B26E38-AF7C-4F6E-81F3-68ECBDD24498}" type="presOf" srcId="{4D35964A-0A5A-2444-948A-E97CFF3B4AA3}" destId="{C6C6EBFF-A4E6-2D45-922F-60E9C4647D91}" srcOrd="1" destOrd="0" presId="urn:microsoft.com/office/officeart/2005/8/layout/vProcess5"/>
    <dgm:cxn modelId="{13021741-061E-C848-875F-0FA9C69986CA}" srcId="{DC677031-30E5-E346-865D-5196BF651439}" destId="{0AF501E0-2EE8-BD4C-98E0-DAAABEB4D8F8}" srcOrd="1" destOrd="0" parTransId="{ECD465CF-D30D-2540-8A0A-02592A688CC8}" sibTransId="{684A987E-1255-4340-8851-93CDE6596378}"/>
    <dgm:cxn modelId="{96D37E7C-E002-472B-BDCC-8FC019CEE422}" type="presOf" srcId="{DF44DBDF-5FBE-BC47-8A58-E2BCC5E3E723}" destId="{28163866-1428-624D-94C6-C73F3A42E0A4}" srcOrd="0" destOrd="0" presId="urn:microsoft.com/office/officeart/2005/8/layout/vProcess5"/>
    <dgm:cxn modelId="{26C88384-6BB7-A247-A168-C518E562C42A}" srcId="{DC677031-30E5-E346-865D-5196BF651439}" destId="{8E1F899A-827C-F24C-B98F-6E7CF43226C7}" srcOrd="2" destOrd="0" parTransId="{FBCA4536-3C6B-4C40-BEE8-276A2C97BDE8}" sibTransId="{DF44DBDF-5FBE-BC47-8A58-E2BCC5E3E723}"/>
    <dgm:cxn modelId="{F5045590-2E97-4E74-8D3B-EA48BD61A693}" type="presOf" srcId="{DC677031-30E5-E346-865D-5196BF651439}" destId="{FB2D1936-8815-BD4E-88A5-D71296ACDE42}" srcOrd="0" destOrd="0" presId="urn:microsoft.com/office/officeart/2005/8/layout/vProcess5"/>
    <dgm:cxn modelId="{CBBA4D92-049E-4B50-89A2-F0707C67D9D7}" type="presOf" srcId="{0AF501E0-2EE8-BD4C-98E0-DAAABEB4D8F8}" destId="{5C5BEE6B-7E5F-B746-BF72-CFED56C3DE13}" srcOrd="0" destOrd="0" presId="urn:microsoft.com/office/officeart/2005/8/layout/vProcess5"/>
    <dgm:cxn modelId="{94FDF69B-6A7A-433D-A8FC-FB966F2309A5}" type="presOf" srcId="{2E441B55-0739-9D4B-A8B6-1444173447A2}" destId="{34A4C35B-CBAB-0A4B-B0BF-4A90667BB29B}" srcOrd="1" destOrd="0" presId="urn:microsoft.com/office/officeart/2005/8/layout/vProcess5"/>
    <dgm:cxn modelId="{13A5F1B4-2D3D-4A02-9A4A-BD9018536F86}" type="presOf" srcId="{6F8D4F43-4F18-6944-BBFC-F52CD586F5B3}" destId="{CD4B38F4-A3D3-5B4E-8A88-7A68232654EC}" srcOrd="0" destOrd="0" presId="urn:microsoft.com/office/officeart/2005/8/layout/vProcess5"/>
    <dgm:cxn modelId="{559A9CB6-EB43-40AE-9E49-335CCE731677}" type="presOf" srcId="{684A987E-1255-4340-8851-93CDE6596378}" destId="{CEEBD0E3-F0C2-8F45-AA1C-BF7F9353C103}" srcOrd="0" destOrd="0" presId="urn:microsoft.com/office/officeart/2005/8/layout/vProcess5"/>
    <dgm:cxn modelId="{892AA5B9-49BD-5342-9028-0EC7B7482A7E}" srcId="{DC677031-30E5-E346-865D-5196BF651439}" destId="{2E441B55-0739-9D4B-A8B6-1444173447A2}" srcOrd="3" destOrd="0" parTransId="{B8ACBC25-9346-A640-9D7C-D9394BCD476F}" sibTransId="{785864C6-F8FE-DF45-AD14-828F4F7788A2}"/>
    <dgm:cxn modelId="{955492BF-F935-4C44-A857-3F6039FC7721}" type="presOf" srcId="{8E1F899A-827C-F24C-B98F-6E7CF43226C7}" destId="{FAC368FC-630E-984D-89F4-BE6073E0FD5D}" srcOrd="0" destOrd="0" presId="urn:microsoft.com/office/officeart/2005/8/layout/vProcess5"/>
    <dgm:cxn modelId="{7D23CBF1-DED6-084A-96E7-7090E430848D}" srcId="{DC677031-30E5-E346-865D-5196BF651439}" destId="{4D35964A-0A5A-2444-948A-E97CFF3B4AA3}" srcOrd="0" destOrd="0" parTransId="{20D8E7A0-24B9-1943-A903-08BBE40440E5}" sibTransId="{6F8D4F43-4F18-6944-BBFC-F52CD586F5B3}"/>
    <dgm:cxn modelId="{D292F4F4-DFFF-4EA8-825C-2895CD5CD851}" type="presOf" srcId="{8E1F899A-827C-F24C-B98F-6E7CF43226C7}" destId="{DD8AA058-00D4-104D-8004-0BBD3807D874}" srcOrd="1" destOrd="0" presId="urn:microsoft.com/office/officeart/2005/8/layout/vProcess5"/>
    <dgm:cxn modelId="{803640F9-92A5-4655-B272-A25EC10664F6}" type="presOf" srcId="{0AF501E0-2EE8-BD4C-98E0-DAAABEB4D8F8}" destId="{6903DE0F-B625-654F-BFFA-D2E22E96586F}" srcOrd="1" destOrd="0" presId="urn:microsoft.com/office/officeart/2005/8/layout/vProcess5"/>
    <dgm:cxn modelId="{602A019A-AEF9-43B5-A850-D4CF44772CFD}" type="presParOf" srcId="{FB2D1936-8815-BD4E-88A5-D71296ACDE42}" destId="{76830C13-91DE-7346-9E0C-BE306184E678}" srcOrd="0" destOrd="0" presId="urn:microsoft.com/office/officeart/2005/8/layout/vProcess5"/>
    <dgm:cxn modelId="{7FA9AAC2-2009-45A3-98E3-C5A5F081B72F}" type="presParOf" srcId="{FB2D1936-8815-BD4E-88A5-D71296ACDE42}" destId="{D04E5B0F-B388-5E47-8198-B1B20317C31E}" srcOrd="1" destOrd="0" presId="urn:microsoft.com/office/officeart/2005/8/layout/vProcess5"/>
    <dgm:cxn modelId="{1F80CBFD-A455-4E1B-AE4F-E5E775B8ABB2}" type="presParOf" srcId="{FB2D1936-8815-BD4E-88A5-D71296ACDE42}" destId="{5C5BEE6B-7E5F-B746-BF72-CFED56C3DE13}" srcOrd="2" destOrd="0" presId="urn:microsoft.com/office/officeart/2005/8/layout/vProcess5"/>
    <dgm:cxn modelId="{B48426F3-3E71-45AB-A5FE-184F07A0837B}" type="presParOf" srcId="{FB2D1936-8815-BD4E-88A5-D71296ACDE42}" destId="{FAC368FC-630E-984D-89F4-BE6073E0FD5D}" srcOrd="3" destOrd="0" presId="urn:microsoft.com/office/officeart/2005/8/layout/vProcess5"/>
    <dgm:cxn modelId="{22C524B8-BCB4-404C-BC15-5E1F5ABA2F07}" type="presParOf" srcId="{FB2D1936-8815-BD4E-88A5-D71296ACDE42}" destId="{A7FBCE5C-4FE4-9C43-BA36-03A87FE0A4F8}" srcOrd="4" destOrd="0" presId="urn:microsoft.com/office/officeart/2005/8/layout/vProcess5"/>
    <dgm:cxn modelId="{86C1CDC3-BDF5-40C0-BE45-7B5D6590AE94}" type="presParOf" srcId="{FB2D1936-8815-BD4E-88A5-D71296ACDE42}" destId="{CD4B38F4-A3D3-5B4E-8A88-7A68232654EC}" srcOrd="5" destOrd="0" presId="urn:microsoft.com/office/officeart/2005/8/layout/vProcess5"/>
    <dgm:cxn modelId="{6B947C7F-9655-4C6D-B21E-698C13188FBB}" type="presParOf" srcId="{FB2D1936-8815-BD4E-88A5-D71296ACDE42}" destId="{CEEBD0E3-F0C2-8F45-AA1C-BF7F9353C103}" srcOrd="6" destOrd="0" presId="urn:microsoft.com/office/officeart/2005/8/layout/vProcess5"/>
    <dgm:cxn modelId="{31280878-C852-444D-9052-92438BFA00ED}" type="presParOf" srcId="{FB2D1936-8815-BD4E-88A5-D71296ACDE42}" destId="{28163866-1428-624D-94C6-C73F3A42E0A4}" srcOrd="7" destOrd="0" presId="urn:microsoft.com/office/officeart/2005/8/layout/vProcess5"/>
    <dgm:cxn modelId="{AC8F02F6-FC52-480E-9157-E539A0F27E91}" type="presParOf" srcId="{FB2D1936-8815-BD4E-88A5-D71296ACDE42}" destId="{C6C6EBFF-A4E6-2D45-922F-60E9C4647D91}" srcOrd="8" destOrd="0" presId="urn:microsoft.com/office/officeart/2005/8/layout/vProcess5"/>
    <dgm:cxn modelId="{56DC2412-C489-4865-BB68-46EA086BD27B}" type="presParOf" srcId="{FB2D1936-8815-BD4E-88A5-D71296ACDE42}" destId="{6903DE0F-B625-654F-BFFA-D2E22E96586F}" srcOrd="9" destOrd="0" presId="urn:microsoft.com/office/officeart/2005/8/layout/vProcess5"/>
    <dgm:cxn modelId="{4300CE2E-3B2E-41DC-B57D-29FD40EC8D4D}" type="presParOf" srcId="{FB2D1936-8815-BD4E-88A5-D71296ACDE42}" destId="{DD8AA058-00D4-104D-8004-0BBD3807D874}" srcOrd="10" destOrd="0" presId="urn:microsoft.com/office/officeart/2005/8/layout/vProcess5"/>
    <dgm:cxn modelId="{805A1D55-4B39-4CDD-AECB-3F98C7F94B37}" type="presParOf" srcId="{FB2D1936-8815-BD4E-88A5-D71296ACDE42}" destId="{34A4C35B-CBAB-0A4B-B0BF-4A90667BB29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7F37E-C5C8-EB43-BD81-13D2E7EDF723}">
      <dsp:nvSpPr>
        <dsp:cNvPr id="0" name=""/>
        <dsp:cNvSpPr/>
      </dsp:nvSpPr>
      <dsp:spPr>
        <a:xfrm>
          <a:off x="1870" y="0"/>
          <a:ext cx="8853343" cy="1192407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Online System</a:t>
          </a:r>
        </a:p>
      </dsp:txBody>
      <dsp:txXfrm>
        <a:off x="36794" y="34924"/>
        <a:ext cx="8783495" cy="1122559"/>
      </dsp:txXfrm>
    </dsp:sp>
    <dsp:sp modelId="{5FD92237-8054-3A4D-B56D-BB25042764A5}">
      <dsp:nvSpPr>
        <dsp:cNvPr id="0" name=""/>
        <dsp:cNvSpPr/>
      </dsp:nvSpPr>
      <dsp:spPr>
        <a:xfrm>
          <a:off x="935" y="1309644"/>
          <a:ext cx="5463111" cy="119240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Portal</a:t>
          </a:r>
        </a:p>
      </dsp:txBody>
      <dsp:txXfrm>
        <a:off x="35859" y="1344568"/>
        <a:ext cx="5393263" cy="1122559"/>
      </dsp:txXfrm>
    </dsp:sp>
    <dsp:sp modelId="{78D51CE8-D191-CB40-921F-BCF329C8F48D}">
      <dsp:nvSpPr>
        <dsp:cNvPr id="0" name=""/>
        <dsp:cNvSpPr/>
      </dsp:nvSpPr>
      <dsp:spPr>
        <a:xfrm>
          <a:off x="935" y="2617549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Users</a:t>
          </a:r>
          <a:endParaRPr lang="en-US" sz="1400" kern="1200" dirty="0"/>
        </a:p>
      </dsp:txBody>
      <dsp:txXfrm>
        <a:off x="32279" y="2648893"/>
        <a:ext cx="1007461" cy="1129719"/>
      </dsp:txXfrm>
    </dsp:sp>
    <dsp:sp modelId="{93800CE9-BC61-C943-9805-B4D058CF0BBB}">
      <dsp:nvSpPr>
        <dsp:cNvPr id="0" name=""/>
        <dsp:cNvSpPr/>
      </dsp:nvSpPr>
      <dsp:spPr>
        <a:xfrm>
          <a:off x="1116030" y="2617549"/>
          <a:ext cx="4348016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Administration</a:t>
          </a:r>
          <a:endParaRPr lang="en-US" sz="1400" kern="1200" dirty="0"/>
        </a:p>
      </dsp:txBody>
      <dsp:txXfrm>
        <a:off x="1150954" y="2652473"/>
        <a:ext cx="4278168" cy="1122559"/>
      </dsp:txXfrm>
    </dsp:sp>
    <dsp:sp modelId="{B8BF9A94-160E-B944-89DF-9B68CA23D13A}">
      <dsp:nvSpPr>
        <dsp:cNvPr id="0" name=""/>
        <dsp:cNvSpPr/>
      </dsp:nvSpPr>
      <dsp:spPr>
        <a:xfrm>
          <a:off x="1116030" y="3925454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Site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Setup</a:t>
          </a:r>
        </a:p>
      </dsp:txBody>
      <dsp:txXfrm>
        <a:off x="1147374" y="3956798"/>
        <a:ext cx="1007461" cy="1129719"/>
      </dsp:txXfrm>
    </dsp:sp>
    <dsp:sp modelId="{89D27D6A-98A7-4D43-96E7-FBFAF7841122}">
      <dsp:nvSpPr>
        <dsp:cNvPr id="0" name=""/>
        <dsp:cNvSpPr/>
      </dsp:nvSpPr>
      <dsp:spPr>
        <a:xfrm>
          <a:off x="2208652" y="3925454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</a:t>
          </a:r>
        </a:p>
      </dsp:txBody>
      <dsp:txXfrm>
        <a:off x="2239996" y="3956798"/>
        <a:ext cx="1007461" cy="1129719"/>
      </dsp:txXfrm>
    </dsp:sp>
    <dsp:sp modelId="{85E1CAA2-1FE1-154A-AD8C-53A03BC59FDA}">
      <dsp:nvSpPr>
        <dsp:cNvPr id="0" name=""/>
        <dsp:cNvSpPr/>
      </dsp:nvSpPr>
      <dsp:spPr>
        <a:xfrm>
          <a:off x="3301275" y="3925454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Classes</a:t>
          </a:r>
        </a:p>
      </dsp:txBody>
      <dsp:txXfrm>
        <a:off x="3332619" y="3956798"/>
        <a:ext cx="1007461" cy="1129719"/>
      </dsp:txXfrm>
    </dsp:sp>
    <dsp:sp modelId="{FFECFBA3-D446-DE4A-B16B-7F3694055BC4}">
      <dsp:nvSpPr>
        <dsp:cNvPr id="0" name=""/>
        <dsp:cNvSpPr/>
      </dsp:nvSpPr>
      <dsp:spPr>
        <a:xfrm>
          <a:off x="4393897" y="3925454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Test Sessions</a:t>
          </a:r>
        </a:p>
      </dsp:txBody>
      <dsp:txXfrm>
        <a:off x="4425241" y="3956798"/>
        <a:ext cx="1007461" cy="1129719"/>
      </dsp:txXfrm>
    </dsp:sp>
    <dsp:sp modelId="{816FE68E-36DD-5D45-89B4-44F3EE30E2B6}">
      <dsp:nvSpPr>
        <dsp:cNvPr id="0" name=""/>
        <dsp:cNvSpPr/>
      </dsp:nvSpPr>
      <dsp:spPr>
        <a:xfrm>
          <a:off x="5553938" y="1309644"/>
          <a:ext cx="3300339" cy="119240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Kiosk</a:t>
          </a:r>
        </a:p>
      </dsp:txBody>
      <dsp:txXfrm>
        <a:off x="5588862" y="1344568"/>
        <a:ext cx="3230491" cy="1122559"/>
      </dsp:txXfrm>
    </dsp:sp>
    <dsp:sp modelId="{3E9C4610-6908-E84D-83F6-0F3F6C8DFDB5}">
      <dsp:nvSpPr>
        <dsp:cNvPr id="0" name=""/>
        <dsp:cNvSpPr/>
      </dsp:nvSpPr>
      <dsp:spPr>
        <a:xfrm>
          <a:off x="5553938" y="2617549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Windows, MacOS and Linux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Kiosk</a:t>
          </a:r>
        </a:p>
      </dsp:txBody>
      <dsp:txXfrm>
        <a:off x="5585282" y="2648893"/>
        <a:ext cx="1007461" cy="1129719"/>
      </dsp:txXfrm>
    </dsp:sp>
    <dsp:sp modelId="{14D10CFD-1494-2A40-8005-610A3327E727}">
      <dsp:nvSpPr>
        <dsp:cNvPr id="0" name=""/>
        <dsp:cNvSpPr/>
      </dsp:nvSpPr>
      <dsp:spPr>
        <a:xfrm>
          <a:off x="6669034" y="2617549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iOS and Chrome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Tablet App</a:t>
          </a:r>
        </a:p>
      </dsp:txBody>
      <dsp:txXfrm>
        <a:off x="6700378" y="2648893"/>
        <a:ext cx="1007461" cy="1129719"/>
      </dsp:txXfrm>
    </dsp:sp>
    <dsp:sp modelId="{A230F37A-0A02-413B-B254-081D01E136FF}">
      <dsp:nvSpPr>
        <dsp:cNvPr id="0" name=""/>
        <dsp:cNvSpPr/>
      </dsp:nvSpPr>
      <dsp:spPr>
        <a:xfrm>
          <a:off x="7784129" y="2617549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Practice Test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Browser</a:t>
          </a:r>
        </a:p>
      </dsp:txBody>
      <dsp:txXfrm>
        <a:off x="7815473" y="2648893"/>
        <a:ext cx="1007461" cy="1129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7F37E-C5C8-EB43-BD81-13D2E7EDF723}">
      <dsp:nvSpPr>
        <dsp:cNvPr id="0" name=""/>
        <dsp:cNvSpPr/>
      </dsp:nvSpPr>
      <dsp:spPr>
        <a:xfrm>
          <a:off x="1870" y="0"/>
          <a:ext cx="8853343" cy="1192407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Online System</a:t>
          </a:r>
        </a:p>
      </dsp:txBody>
      <dsp:txXfrm>
        <a:off x="36794" y="34924"/>
        <a:ext cx="8783495" cy="1122559"/>
      </dsp:txXfrm>
    </dsp:sp>
    <dsp:sp modelId="{5FD92237-8054-3A4D-B56D-BB25042764A5}">
      <dsp:nvSpPr>
        <dsp:cNvPr id="0" name=""/>
        <dsp:cNvSpPr/>
      </dsp:nvSpPr>
      <dsp:spPr>
        <a:xfrm>
          <a:off x="935" y="1309644"/>
          <a:ext cx="5463111" cy="119240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Portal</a:t>
          </a:r>
        </a:p>
      </dsp:txBody>
      <dsp:txXfrm>
        <a:off x="35859" y="1344568"/>
        <a:ext cx="5393263" cy="1122559"/>
      </dsp:txXfrm>
    </dsp:sp>
    <dsp:sp modelId="{78D51CE8-D191-CB40-921F-BCF329C8F48D}">
      <dsp:nvSpPr>
        <dsp:cNvPr id="0" name=""/>
        <dsp:cNvSpPr/>
      </dsp:nvSpPr>
      <dsp:spPr>
        <a:xfrm>
          <a:off x="935" y="2617549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Users</a:t>
          </a:r>
          <a:endParaRPr lang="en-US" sz="1400" kern="1200" dirty="0"/>
        </a:p>
      </dsp:txBody>
      <dsp:txXfrm>
        <a:off x="32279" y="2648893"/>
        <a:ext cx="1007461" cy="1129719"/>
      </dsp:txXfrm>
    </dsp:sp>
    <dsp:sp modelId="{93800CE9-BC61-C943-9805-B4D058CF0BBB}">
      <dsp:nvSpPr>
        <dsp:cNvPr id="0" name=""/>
        <dsp:cNvSpPr/>
      </dsp:nvSpPr>
      <dsp:spPr>
        <a:xfrm>
          <a:off x="1116030" y="2617549"/>
          <a:ext cx="4348016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Administration</a:t>
          </a:r>
          <a:endParaRPr lang="en-US" sz="1400" kern="1200" dirty="0"/>
        </a:p>
      </dsp:txBody>
      <dsp:txXfrm>
        <a:off x="1150954" y="2652473"/>
        <a:ext cx="4278168" cy="1122559"/>
      </dsp:txXfrm>
    </dsp:sp>
    <dsp:sp modelId="{B8BF9A94-160E-B944-89DF-9B68CA23D13A}">
      <dsp:nvSpPr>
        <dsp:cNvPr id="0" name=""/>
        <dsp:cNvSpPr/>
      </dsp:nvSpPr>
      <dsp:spPr>
        <a:xfrm>
          <a:off x="1116030" y="3925454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Site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Setup</a:t>
          </a:r>
        </a:p>
      </dsp:txBody>
      <dsp:txXfrm>
        <a:off x="1147374" y="3956798"/>
        <a:ext cx="1007461" cy="1129719"/>
      </dsp:txXfrm>
    </dsp:sp>
    <dsp:sp modelId="{89D27D6A-98A7-4D43-96E7-FBFAF7841122}">
      <dsp:nvSpPr>
        <dsp:cNvPr id="0" name=""/>
        <dsp:cNvSpPr/>
      </dsp:nvSpPr>
      <dsp:spPr>
        <a:xfrm>
          <a:off x="2208652" y="3925454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</a:t>
          </a:r>
        </a:p>
      </dsp:txBody>
      <dsp:txXfrm>
        <a:off x="2239996" y="3956798"/>
        <a:ext cx="1007461" cy="1129719"/>
      </dsp:txXfrm>
    </dsp:sp>
    <dsp:sp modelId="{85E1CAA2-1FE1-154A-AD8C-53A03BC59FDA}">
      <dsp:nvSpPr>
        <dsp:cNvPr id="0" name=""/>
        <dsp:cNvSpPr/>
      </dsp:nvSpPr>
      <dsp:spPr>
        <a:xfrm>
          <a:off x="3301275" y="3925454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Classes</a:t>
          </a:r>
        </a:p>
      </dsp:txBody>
      <dsp:txXfrm>
        <a:off x="3332619" y="3956798"/>
        <a:ext cx="1007461" cy="1129719"/>
      </dsp:txXfrm>
    </dsp:sp>
    <dsp:sp modelId="{FFECFBA3-D446-DE4A-B16B-7F3694055BC4}">
      <dsp:nvSpPr>
        <dsp:cNvPr id="0" name=""/>
        <dsp:cNvSpPr/>
      </dsp:nvSpPr>
      <dsp:spPr>
        <a:xfrm>
          <a:off x="4393897" y="3925454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Test Sessions</a:t>
          </a:r>
        </a:p>
      </dsp:txBody>
      <dsp:txXfrm>
        <a:off x="4425241" y="3956798"/>
        <a:ext cx="1007461" cy="1129719"/>
      </dsp:txXfrm>
    </dsp:sp>
    <dsp:sp modelId="{816FE68E-36DD-5D45-89B4-44F3EE30E2B6}">
      <dsp:nvSpPr>
        <dsp:cNvPr id="0" name=""/>
        <dsp:cNvSpPr/>
      </dsp:nvSpPr>
      <dsp:spPr>
        <a:xfrm>
          <a:off x="5553938" y="1309644"/>
          <a:ext cx="3300339" cy="119240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Kiosk</a:t>
          </a:r>
        </a:p>
      </dsp:txBody>
      <dsp:txXfrm>
        <a:off x="5588862" y="1344568"/>
        <a:ext cx="3230491" cy="1122559"/>
      </dsp:txXfrm>
    </dsp:sp>
    <dsp:sp modelId="{3E9C4610-6908-E84D-83F6-0F3F6C8DFDB5}">
      <dsp:nvSpPr>
        <dsp:cNvPr id="0" name=""/>
        <dsp:cNvSpPr/>
      </dsp:nvSpPr>
      <dsp:spPr>
        <a:xfrm>
          <a:off x="5553938" y="2617549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Windows, MacOS and Linux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Kiosk</a:t>
          </a:r>
        </a:p>
      </dsp:txBody>
      <dsp:txXfrm>
        <a:off x="5585282" y="2648893"/>
        <a:ext cx="1007461" cy="1129719"/>
      </dsp:txXfrm>
    </dsp:sp>
    <dsp:sp modelId="{14D10CFD-1494-2A40-8005-610A3327E727}">
      <dsp:nvSpPr>
        <dsp:cNvPr id="0" name=""/>
        <dsp:cNvSpPr/>
      </dsp:nvSpPr>
      <dsp:spPr>
        <a:xfrm>
          <a:off x="6669034" y="2617549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iOS and Chrome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Tablet App</a:t>
          </a:r>
        </a:p>
      </dsp:txBody>
      <dsp:txXfrm>
        <a:off x="6700378" y="2648893"/>
        <a:ext cx="1007461" cy="1129719"/>
      </dsp:txXfrm>
    </dsp:sp>
    <dsp:sp modelId="{A230F37A-0A02-413B-B254-081D01E136FF}">
      <dsp:nvSpPr>
        <dsp:cNvPr id="0" name=""/>
        <dsp:cNvSpPr/>
      </dsp:nvSpPr>
      <dsp:spPr>
        <a:xfrm>
          <a:off x="7784129" y="2617549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Practice Test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Browser</a:t>
          </a:r>
        </a:p>
      </dsp:txBody>
      <dsp:txXfrm>
        <a:off x="7815473" y="2648893"/>
        <a:ext cx="1007461" cy="11297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7F37E-C5C8-EB43-BD81-13D2E7EDF723}">
      <dsp:nvSpPr>
        <dsp:cNvPr id="0" name=""/>
        <dsp:cNvSpPr/>
      </dsp:nvSpPr>
      <dsp:spPr>
        <a:xfrm>
          <a:off x="1870" y="0"/>
          <a:ext cx="8853343" cy="1192407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Online System</a:t>
          </a:r>
        </a:p>
      </dsp:txBody>
      <dsp:txXfrm>
        <a:off x="36794" y="34924"/>
        <a:ext cx="8783495" cy="1122559"/>
      </dsp:txXfrm>
    </dsp:sp>
    <dsp:sp modelId="{5FD92237-8054-3A4D-B56D-BB25042764A5}">
      <dsp:nvSpPr>
        <dsp:cNvPr id="0" name=""/>
        <dsp:cNvSpPr/>
      </dsp:nvSpPr>
      <dsp:spPr>
        <a:xfrm>
          <a:off x="935" y="1309644"/>
          <a:ext cx="5463111" cy="119240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Portal</a:t>
          </a:r>
        </a:p>
      </dsp:txBody>
      <dsp:txXfrm>
        <a:off x="35859" y="1344568"/>
        <a:ext cx="5393263" cy="1122559"/>
      </dsp:txXfrm>
    </dsp:sp>
    <dsp:sp modelId="{78D51CE8-D191-CB40-921F-BCF329C8F48D}">
      <dsp:nvSpPr>
        <dsp:cNvPr id="0" name=""/>
        <dsp:cNvSpPr/>
      </dsp:nvSpPr>
      <dsp:spPr>
        <a:xfrm>
          <a:off x="935" y="2617549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Users</a:t>
          </a:r>
          <a:endParaRPr lang="en-US" sz="1400" kern="1200" dirty="0"/>
        </a:p>
      </dsp:txBody>
      <dsp:txXfrm>
        <a:off x="32279" y="2648893"/>
        <a:ext cx="1007461" cy="1129719"/>
      </dsp:txXfrm>
    </dsp:sp>
    <dsp:sp modelId="{93800CE9-BC61-C943-9805-B4D058CF0BBB}">
      <dsp:nvSpPr>
        <dsp:cNvPr id="0" name=""/>
        <dsp:cNvSpPr/>
      </dsp:nvSpPr>
      <dsp:spPr>
        <a:xfrm>
          <a:off x="1116030" y="2617549"/>
          <a:ext cx="4348016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Administration</a:t>
          </a:r>
          <a:endParaRPr lang="en-US" sz="1400" kern="1200" dirty="0"/>
        </a:p>
      </dsp:txBody>
      <dsp:txXfrm>
        <a:off x="1150954" y="2652473"/>
        <a:ext cx="4278168" cy="1122559"/>
      </dsp:txXfrm>
    </dsp:sp>
    <dsp:sp modelId="{B8BF9A94-160E-B944-89DF-9B68CA23D13A}">
      <dsp:nvSpPr>
        <dsp:cNvPr id="0" name=""/>
        <dsp:cNvSpPr/>
      </dsp:nvSpPr>
      <dsp:spPr>
        <a:xfrm>
          <a:off x="1116030" y="3925454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Site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Setup</a:t>
          </a:r>
        </a:p>
      </dsp:txBody>
      <dsp:txXfrm>
        <a:off x="1147374" y="3956798"/>
        <a:ext cx="1007461" cy="1129719"/>
      </dsp:txXfrm>
    </dsp:sp>
    <dsp:sp modelId="{89D27D6A-98A7-4D43-96E7-FBFAF7841122}">
      <dsp:nvSpPr>
        <dsp:cNvPr id="0" name=""/>
        <dsp:cNvSpPr/>
      </dsp:nvSpPr>
      <dsp:spPr>
        <a:xfrm>
          <a:off x="2208652" y="3925454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</a:t>
          </a:r>
        </a:p>
      </dsp:txBody>
      <dsp:txXfrm>
        <a:off x="2239996" y="3956798"/>
        <a:ext cx="1007461" cy="1129719"/>
      </dsp:txXfrm>
    </dsp:sp>
    <dsp:sp modelId="{85E1CAA2-1FE1-154A-AD8C-53A03BC59FDA}">
      <dsp:nvSpPr>
        <dsp:cNvPr id="0" name=""/>
        <dsp:cNvSpPr/>
      </dsp:nvSpPr>
      <dsp:spPr>
        <a:xfrm>
          <a:off x="3301275" y="3925454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Classes</a:t>
          </a:r>
        </a:p>
      </dsp:txBody>
      <dsp:txXfrm>
        <a:off x="3332619" y="3956798"/>
        <a:ext cx="1007461" cy="1129719"/>
      </dsp:txXfrm>
    </dsp:sp>
    <dsp:sp modelId="{FFECFBA3-D446-DE4A-B16B-7F3694055BC4}">
      <dsp:nvSpPr>
        <dsp:cNvPr id="0" name=""/>
        <dsp:cNvSpPr/>
      </dsp:nvSpPr>
      <dsp:spPr>
        <a:xfrm>
          <a:off x="4393897" y="3925454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Test Sessions</a:t>
          </a:r>
        </a:p>
      </dsp:txBody>
      <dsp:txXfrm>
        <a:off x="4425241" y="3956798"/>
        <a:ext cx="1007461" cy="1129719"/>
      </dsp:txXfrm>
    </dsp:sp>
    <dsp:sp modelId="{816FE68E-36DD-5D45-89B4-44F3EE30E2B6}">
      <dsp:nvSpPr>
        <dsp:cNvPr id="0" name=""/>
        <dsp:cNvSpPr/>
      </dsp:nvSpPr>
      <dsp:spPr>
        <a:xfrm>
          <a:off x="5553938" y="1309644"/>
          <a:ext cx="3300339" cy="119240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Kiosk</a:t>
          </a:r>
        </a:p>
      </dsp:txBody>
      <dsp:txXfrm>
        <a:off x="5588862" y="1344568"/>
        <a:ext cx="3230491" cy="1122559"/>
      </dsp:txXfrm>
    </dsp:sp>
    <dsp:sp modelId="{3E9C4610-6908-E84D-83F6-0F3F6C8DFDB5}">
      <dsp:nvSpPr>
        <dsp:cNvPr id="0" name=""/>
        <dsp:cNvSpPr/>
      </dsp:nvSpPr>
      <dsp:spPr>
        <a:xfrm>
          <a:off x="5553938" y="2617549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Windows, MacOS and Linux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Kiosk</a:t>
          </a:r>
        </a:p>
      </dsp:txBody>
      <dsp:txXfrm>
        <a:off x="5585282" y="2648893"/>
        <a:ext cx="1007461" cy="1129719"/>
      </dsp:txXfrm>
    </dsp:sp>
    <dsp:sp modelId="{14D10CFD-1494-2A40-8005-610A3327E727}">
      <dsp:nvSpPr>
        <dsp:cNvPr id="0" name=""/>
        <dsp:cNvSpPr/>
      </dsp:nvSpPr>
      <dsp:spPr>
        <a:xfrm>
          <a:off x="6669034" y="2617549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iOS and Chrome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Tablet App</a:t>
          </a:r>
        </a:p>
      </dsp:txBody>
      <dsp:txXfrm>
        <a:off x="6700378" y="2648893"/>
        <a:ext cx="1007461" cy="1129719"/>
      </dsp:txXfrm>
    </dsp:sp>
    <dsp:sp modelId="{A230F37A-0A02-413B-B254-081D01E136FF}">
      <dsp:nvSpPr>
        <dsp:cNvPr id="0" name=""/>
        <dsp:cNvSpPr/>
      </dsp:nvSpPr>
      <dsp:spPr>
        <a:xfrm>
          <a:off x="7784129" y="2617549"/>
          <a:ext cx="1070149" cy="119240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Practice Test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Browser</a:t>
          </a:r>
        </a:p>
      </dsp:txBody>
      <dsp:txXfrm>
        <a:off x="7815473" y="2648893"/>
        <a:ext cx="1007461" cy="11297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E5B0F-B388-5E47-8198-B1B20317C31E}">
      <dsp:nvSpPr>
        <dsp:cNvPr id="0" name=""/>
        <dsp:cNvSpPr/>
      </dsp:nvSpPr>
      <dsp:spPr>
        <a:xfrm>
          <a:off x="0" y="0"/>
          <a:ext cx="6130290" cy="71875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Download HSA Kiosk</a:t>
          </a:r>
        </a:p>
      </dsp:txBody>
      <dsp:txXfrm>
        <a:off x="21052" y="21052"/>
        <a:ext cx="5293960" cy="676652"/>
      </dsp:txXfrm>
    </dsp:sp>
    <dsp:sp modelId="{5C5BEE6B-7E5F-B746-BF72-CFED56C3DE13}">
      <dsp:nvSpPr>
        <dsp:cNvPr id="0" name=""/>
        <dsp:cNvSpPr/>
      </dsp:nvSpPr>
      <dsp:spPr>
        <a:xfrm>
          <a:off x="513411" y="849439"/>
          <a:ext cx="6130290" cy="71875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Install kiosk on testing devices*</a:t>
          </a:r>
        </a:p>
      </dsp:txBody>
      <dsp:txXfrm>
        <a:off x="534463" y="870491"/>
        <a:ext cx="5107582" cy="676652"/>
      </dsp:txXfrm>
    </dsp:sp>
    <dsp:sp modelId="{FAC368FC-630E-984D-89F4-BE6073E0FD5D}">
      <dsp:nvSpPr>
        <dsp:cNvPr id="0" name=""/>
        <dsp:cNvSpPr/>
      </dsp:nvSpPr>
      <dsp:spPr>
        <a:xfrm>
          <a:off x="1019160" y="1698879"/>
          <a:ext cx="6130290" cy="71875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Conduct Site Readiness Testing</a:t>
          </a:r>
        </a:p>
      </dsp:txBody>
      <dsp:txXfrm>
        <a:off x="1040212" y="1719931"/>
        <a:ext cx="5115245" cy="676652"/>
      </dsp:txXfrm>
    </dsp:sp>
    <dsp:sp modelId="{A7FBCE5C-4FE4-9C43-BA36-03A87FE0A4F8}">
      <dsp:nvSpPr>
        <dsp:cNvPr id="0" name=""/>
        <dsp:cNvSpPr/>
      </dsp:nvSpPr>
      <dsp:spPr>
        <a:xfrm>
          <a:off x="1532572" y="2548318"/>
          <a:ext cx="6130290" cy="71875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Certify Site</a:t>
          </a:r>
        </a:p>
      </dsp:txBody>
      <dsp:txXfrm>
        <a:off x="1553624" y="2569370"/>
        <a:ext cx="5107582" cy="676652"/>
      </dsp:txXfrm>
    </dsp:sp>
    <dsp:sp modelId="{CD4B38F4-A3D3-5B4E-8A88-7A68232654EC}">
      <dsp:nvSpPr>
        <dsp:cNvPr id="0" name=""/>
        <dsp:cNvSpPr/>
      </dsp:nvSpPr>
      <dsp:spPr>
        <a:xfrm>
          <a:off x="5663098" y="550502"/>
          <a:ext cx="467191" cy="4671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768216" y="550502"/>
        <a:ext cx="256955" cy="351561"/>
      </dsp:txXfrm>
    </dsp:sp>
    <dsp:sp modelId="{CEEBD0E3-F0C2-8F45-AA1C-BF7F9353C103}">
      <dsp:nvSpPr>
        <dsp:cNvPr id="0" name=""/>
        <dsp:cNvSpPr/>
      </dsp:nvSpPr>
      <dsp:spPr>
        <a:xfrm>
          <a:off x="6176510" y="1399941"/>
          <a:ext cx="467191" cy="4671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281628" y="1399941"/>
        <a:ext cx="256955" cy="351561"/>
      </dsp:txXfrm>
    </dsp:sp>
    <dsp:sp modelId="{28163866-1428-624D-94C6-C73F3A42E0A4}">
      <dsp:nvSpPr>
        <dsp:cNvPr id="0" name=""/>
        <dsp:cNvSpPr/>
      </dsp:nvSpPr>
      <dsp:spPr>
        <a:xfrm>
          <a:off x="6682259" y="2249381"/>
          <a:ext cx="467191" cy="4671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787377" y="2249381"/>
        <a:ext cx="256955" cy="351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3BCCF5-6049-4D7D-91E7-10B10433AC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A27FAA-60AB-43EB-9F93-4A9DFAF402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10/22/2019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B896C-1711-4815-9EF8-888A9267C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43077-6401-48A3-9048-C128430379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86822-E65B-4506-A9CC-FFA97E157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929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10/22/2019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B89B6-1639-4EAB-A80E-B7277E582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201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templates provided. Headings must match exactly. </a:t>
            </a:r>
          </a:p>
          <a:p>
            <a:r>
              <a:rPr lang="en-US" dirty="0"/>
              <a:t>CSV files, so do not include commas in the actual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D94A2-5D01-478C-82DA-A71F4691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9E26C-BBAC-4BC0-97CA-80C777A167A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10/22/2019</a:t>
            </a:r>
          </a:p>
        </p:txBody>
      </p:sp>
    </p:spTree>
    <p:extLst>
      <p:ext uri="{BB962C8B-B14F-4D97-AF65-F5344CB8AC3E}">
        <p14:creationId xmlns:p14="http://schemas.microsoft.com/office/powerpoint/2010/main" val="72034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Internet connectivity is required!</a:t>
            </a:r>
          </a:p>
          <a:p>
            <a:r>
              <a:rPr lang="en-US" dirty="0"/>
              <a:t>Beginning and end of test </a:t>
            </a:r>
          </a:p>
          <a:p>
            <a:endParaRPr lang="en-US" dirty="0"/>
          </a:p>
          <a:p>
            <a:r>
              <a:rPr lang="en-US" dirty="0"/>
              <a:t>If you lose internet connectivity during test, keep</a:t>
            </a:r>
            <a:r>
              <a:rPr lang="en-US" baseline="0" dirty="0"/>
              <a:t> testing</a:t>
            </a:r>
          </a:p>
          <a:p>
            <a:endParaRPr lang="en-US" baseline="0" dirty="0"/>
          </a:p>
          <a:p>
            <a:r>
              <a:rPr lang="en-US" baseline="0" dirty="0"/>
              <a:t>If internet connectivity is not restored when test is done, answers are saved in secure saved response folder on local machine.</a:t>
            </a:r>
          </a:p>
          <a:p>
            <a:endParaRPr lang="en-US" baseline="0" dirty="0"/>
          </a:p>
          <a:p>
            <a:r>
              <a:rPr lang="en-US" baseline="0" dirty="0"/>
              <a:t>When internet connectivity is restored simply relaunch the application and the answers will be sent and an other student can test on that machine.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D94A2-5D01-478C-82DA-A71F4691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95FDB-0719-4B26-9870-F63A1A3533D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10/22/2019</a:t>
            </a:r>
          </a:p>
        </p:txBody>
      </p:sp>
    </p:spTree>
    <p:extLst>
      <p:ext uri="{BB962C8B-B14F-4D97-AF65-F5344CB8AC3E}">
        <p14:creationId xmlns:p14="http://schemas.microsoft.com/office/powerpoint/2010/main" val="196822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D94A2-5D01-478C-82DA-A71F4691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95707-3CCE-45B4-8EAF-AFB651D2DF5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10/22/2019</a:t>
            </a:r>
          </a:p>
        </p:txBody>
      </p:sp>
    </p:spTree>
    <p:extLst>
      <p:ext uri="{BB962C8B-B14F-4D97-AF65-F5344CB8AC3E}">
        <p14:creationId xmlns:p14="http://schemas.microsoft.com/office/powerpoint/2010/main" val="557916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Make sure you explain that the files will disappear form the saved response location when sent to the server. Otherwise, saved forever.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D94A2-5D01-478C-82DA-A71F4691D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09EB5-2611-42F4-A538-D02097B5E94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10/22/2019</a:t>
            </a:r>
          </a:p>
        </p:txBody>
      </p:sp>
    </p:spTree>
    <p:extLst>
      <p:ext uri="{BB962C8B-B14F-4D97-AF65-F5344CB8AC3E}">
        <p14:creationId xmlns:p14="http://schemas.microsoft.com/office/powerpoint/2010/main" val="410554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10/22/2019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0F90E8-E7AA-7D49-B7AD-8B57F55EB5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26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D94A2-5D01-478C-82DA-A71F4691D8D7}" type="slidenum">
              <a:rPr lang="en-US" smtClean="0"/>
              <a:t>77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6D349-2AEC-449D-8108-2F8DF7E840E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10/22/2019</a:t>
            </a:r>
          </a:p>
        </p:txBody>
      </p:sp>
    </p:spTree>
    <p:extLst>
      <p:ext uri="{BB962C8B-B14F-4D97-AF65-F5344CB8AC3E}">
        <p14:creationId xmlns:p14="http://schemas.microsoft.com/office/powerpoint/2010/main" val="72579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C168-5AFB-5445-BAB2-9D787DE0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E3411-C027-CF4F-B9E2-72D52C6C80FE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97202-77BD-1A49-809A-522F4A2E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B3D36-38A4-2B46-AFC7-7006A1E6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7F91-0561-794B-83AE-F9C37CE1F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8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EB96-8796-0547-A5C3-80914CB7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84F31-326D-8D42-96DF-47225122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F7A5E-331B-334D-9C76-141665ECC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3EF0E-1692-9A43-AAC2-DD61F1F64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FBDCD-24EF-2842-8B18-CCB68D9FA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35EF3F-D674-B242-8FC4-3917A8B6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C6E4-A114-104D-8324-48291B156762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583359-882C-3D41-B340-335BF59F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5C9918-F8F4-4B40-824E-8BBA7DC9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BAB9-B75C-7A45-A2EA-735C7B56B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5ED0-C563-E04C-BE48-347D523A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69E582-CB74-6B4C-B2F1-9C4C91EF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A2610-B0EF-C249-82B6-ECFDF4078214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0E5C70-01CF-8042-8E2C-4E6E9E07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5CA869-F3F6-C343-B1AD-2D78CDE4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6C31-CA2B-0B4D-AD53-2EA351A0B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9C7EF3-E0A6-5F4E-B35B-821DE0D3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79DD-3CAF-CA4D-AECF-F0E9B47D1AC7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FD2DE7-0D75-F84F-86CF-3CD36027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F5F706-92CC-7D4B-9352-C8659B47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CD43-6470-3845-A6C9-62314F8E5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26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A8CE-A63A-4141-B351-53DC04A9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D253-C1AF-714E-9586-07DAA1C8F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98AEA-7392-A84A-94DB-138FD2248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512B30-2901-6C4C-8DF1-0ECDB89C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81FF-3BB2-3743-9ED6-92A830E3A722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FBD1F-6B6F-CE46-A039-FB567875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3D2196-4A6A-5744-ADB2-FFDDFE6D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C25B-E6CF-5D4C-BAB6-5000B565C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7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3A80-1F18-4D46-A47D-03F601CF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5F112-583F-6943-8AE7-0FE868359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41E8B-A0B8-3341-A13B-03A2E22B3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893497-9C67-1A48-91ED-054A8AF6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B2F6-ACB3-1944-8E40-96598359FB35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555B3F-9022-3B4E-8FC0-CCF39335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FDD4C5-0E87-FA42-9856-65F8175F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F72A-5AC3-354A-A349-3FD198DF6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7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2A73-F339-8E47-A000-E111E59A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06B3B-E429-EF49-8DF4-E3716BB4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25F51-02F0-BD45-8958-E90B3151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E58E7-09C0-CD4F-978C-A29895DDDB4F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438A0-AC6F-9848-A8AC-0CA9AA71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B245-8434-B240-B594-D8A5DF5F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43DE-86A3-1E41-9E69-B5F167508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4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BDEB1-1355-FB48-830C-3B3E0B396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30D89-9873-1440-B367-BE45ACBDD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9218-2CFC-964D-9488-681442B4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30660-5BCA-144D-88B0-8A367960F3C3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14AD5-720B-0247-8ADD-B02177DF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A3EC-A23D-0B40-BCDE-76239D60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C67A-5468-7841-836D-7574FFF08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97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63765" y="1159170"/>
            <a:ext cx="10379739" cy="0"/>
          </a:xfrm>
          <a:prstGeom prst="line">
            <a:avLst/>
          </a:prstGeom>
          <a:ln>
            <a:solidFill>
              <a:srgbClr val="C04D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69952" y="1330325"/>
            <a:ext cx="10483849" cy="48577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/>
            </a:lvl1pPr>
            <a:lvl2pPr>
              <a:defRPr sz="2600"/>
            </a:lvl2pPr>
            <a:lvl4pPr>
              <a:defRPr sz="2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290513"/>
            <a:ext cx="10490200" cy="707014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rgbClr val="356387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8550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63765" y="1159170"/>
            <a:ext cx="10379739" cy="0"/>
          </a:xfrm>
          <a:prstGeom prst="line">
            <a:avLst/>
          </a:prstGeom>
          <a:ln>
            <a:solidFill>
              <a:srgbClr val="C04D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69952" y="1330325"/>
            <a:ext cx="10483849" cy="48577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/>
            </a:lvl1pPr>
            <a:lvl2pPr>
              <a:defRPr sz="2600"/>
            </a:lvl2pPr>
            <a:lvl4pPr>
              <a:defRPr sz="2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290513"/>
            <a:ext cx="10490200" cy="707014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rgbClr val="356387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422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63765" y="1159170"/>
            <a:ext cx="10379739" cy="0"/>
          </a:xfrm>
          <a:prstGeom prst="line">
            <a:avLst/>
          </a:prstGeom>
          <a:ln>
            <a:solidFill>
              <a:srgbClr val="C04D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69952" y="1330325"/>
            <a:ext cx="10483849" cy="48577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/>
            </a:lvl1pPr>
            <a:lvl2pPr>
              <a:defRPr sz="2600"/>
            </a:lvl2pPr>
            <a:lvl4pPr>
              <a:defRPr sz="2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290513"/>
            <a:ext cx="10490200" cy="707014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rgbClr val="356387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68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42FC684A-BB17-5B47-8C23-DAA2054D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36CFE-32FD-4D44-A5A5-B749A2C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2CCC-04B7-E745-80D5-FB0253CE6E3A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D74D4-FF9A-7040-9C22-5EE5527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3F77C3-5871-2B43-9B58-F03D9481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B348-4CB2-D940-84FF-E322F9356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52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63765" y="1159170"/>
            <a:ext cx="10379739" cy="0"/>
          </a:xfrm>
          <a:prstGeom prst="line">
            <a:avLst/>
          </a:prstGeom>
          <a:ln>
            <a:solidFill>
              <a:srgbClr val="C04D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69952" y="1330325"/>
            <a:ext cx="10483849" cy="48577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/>
            </a:lvl1pPr>
            <a:lvl2pPr>
              <a:defRPr sz="2600"/>
            </a:lvl2pPr>
            <a:lvl4pPr>
              <a:defRPr sz="2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290513"/>
            <a:ext cx="10490200" cy="707014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rgbClr val="356387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0632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63765" y="1159170"/>
            <a:ext cx="10379739" cy="0"/>
          </a:xfrm>
          <a:prstGeom prst="line">
            <a:avLst/>
          </a:prstGeom>
          <a:ln>
            <a:solidFill>
              <a:srgbClr val="C04D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69952" y="1330325"/>
            <a:ext cx="10483849" cy="48577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/>
            </a:lvl1pPr>
            <a:lvl2pPr>
              <a:defRPr sz="2600"/>
            </a:lvl2pPr>
            <a:lvl4pPr>
              <a:defRPr sz="2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290513"/>
            <a:ext cx="10490200" cy="707014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rgbClr val="356387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7847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63765" y="1159170"/>
            <a:ext cx="10379739" cy="0"/>
          </a:xfrm>
          <a:prstGeom prst="line">
            <a:avLst/>
          </a:prstGeom>
          <a:ln>
            <a:solidFill>
              <a:srgbClr val="C04D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69952" y="1330325"/>
            <a:ext cx="10483849" cy="48577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/>
            </a:lvl1pPr>
            <a:lvl2pPr>
              <a:defRPr sz="2600"/>
            </a:lvl2pPr>
            <a:lvl4pPr>
              <a:defRPr sz="2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290513"/>
            <a:ext cx="10490200" cy="707014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rgbClr val="356387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957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63765" y="1159170"/>
            <a:ext cx="10379739" cy="0"/>
          </a:xfrm>
          <a:prstGeom prst="line">
            <a:avLst/>
          </a:prstGeom>
          <a:ln>
            <a:solidFill>
              <a:srgbClr val="C04D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69952" y="1330325"/>
            <a:ext cx="10483849" cy="48577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/>
            </a:lvl1pPr>
            <a:lvl2pPr>
              <a:defRPr sz="2600"/>
            </a:lvl2pPr>
            <a:lvl4pPr>
              <a:defRPr sz="2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290513"/>
            <a:ext cx="10490200" cy="707014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rgbClr val="356387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9604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63765" y="1159170"/>
            <a:ext cx="10379739" cy="0"/>
          </a:xfrm>
          <a:prstGeom prst="line">
            <a:avLst/>
          </a:prstGeom>
          <a:ln>
            <a:solidFill>
              <a:srgbClr val="C04D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69952" y="1330325"/>
            <a:ext cx="10483849" cy="48577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/>
            </a:lvl1pPr>
            <a:lvl2pPr>
              <a:defRPr sz="2600"/>
            </a:lvl2pPr>
            <a:lvl4pPr>
              <a:defRPr sz="2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290513"/>
            <a:ext cx="10490200" cy="707014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spcBef>
                <a:spcPts val="0"/>
              </a:spcBef>
              <a:buNone/>
              <a:defRPr b="1">
                <a:solidFill>
                  <a:srgbClr val="356387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16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rgbClr val="FA6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B5DE9F5-1B5E-3647-BB4B-F7F15040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A1A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44DE7A-1648-6940-BA39-03A6AAD4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89EF-AEAE-CC4D-8533-318489173826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71C9D4-E260-AE45-8D4F-E95B3792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38ABF-BB75-094B-8015-DF5FA82A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4008-9F1B-204E-B92B-51EE5B6E0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9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33481648-F495-3040-A180-882A1883F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464300"/>
            <a:ext cx="1235075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D11FB-D640-4E41-AB7A-650615D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87AEE-6D3E-114D-90D8-7B478A99A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6D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138C29-3CF3-174C-9DDC-EC94C590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98B0-98F7-E44E-BB30-8A4DD05EC922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515A0C-5D39-DC46-AA34-C6A7CA60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65CF58-5B7E-934B-A6E5-3BD89ECD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16CC-2E40-6C46-891E-FD589CDE4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8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C2EC0-FEB1-6F42-A032-E00E6623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6CE3-31FE-C741-8E7A-BBCF69998E43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A18A-DC31-344E-8F35-90245A09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CF6A8-1BBA-A44A-91A7-503AEC46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1BA22-0E5D-2342-A729-936095DC8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6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6A3CD967-C1C5-894F-A49F-FB6A4097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464300"/>
            <a:ext cx="1235075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F1CA7-8ADC-0D47-A928-78D4D2A18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AA71-7697-0442-AF18-DA1112F73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1706-7DE2-9E43-8682-477F2FFED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8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09D6-0897-4D4E-B4E3-6FDBE884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3EF2-D5D7-5443-B9B8-1D06F75E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DC1-5301-6D42-9E9C-855C8CBE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8D62-06C4-2047-9CD4-2D76EDA18EB2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5FDD0-B2E8-0F47-82B4-D860E4E4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6EF91-4168-BC45-B0FC-896F92F0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14A2-8502-364F-BE62-8449E2050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7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3ECC-7A11-6C41-99D8-E8283FD7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2187E-F938-874A-B633-EEE290D57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EDBCF-D11D-484F-B914-2B8AD6F6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52F3D-6006-C847-B59A-059F4E5DA332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545A-8CD9-A842-8698-485E594F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876FB-B6AA-654C-8BB6-48E35D89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88CB-7A07-6C41-AB6B-3CD000F68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1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3968-BD39-424A-B620-58C7A5B3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694F-AA2C-154C-843C-00CB6B09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83CF3-D240-7B40-9EE8-F808C8121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B7901C-A4C7-7E44-A80A-DAE5CE7F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FF79-2B29-404C-AE7C-AA56DB066C95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24B7BE-B9C9-FD41-8CD2-68FE7D97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8933D1-5EFE-204E-AB0B-75D74D78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8EEE-6445-5D47-A687-476D33BB4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AD0D40-631A-4A4E-A339-C61E0F762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B6E1A00-5A6D-8E47-AB8E-1D99C47E5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A5232-FCAC-994E-98D0-9B080B247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5B33E1-4A75-3F41-B861-E9F54E60AF7E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8BF59-E857-3949-87D2-CF1D32B02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E855-7E8E-F84E-A35D-618036C4C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3032F8-E29F-7244-BAE8-15488F1EA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7F173CC2-69D0-264E-87D6-21CA4FB4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1" r:id="rId2"/>
    <p:sldLayoutId id="2147483692" r:id="rId3"/>
    <p:sldLayoutId id="2147483693" r:id="rId4"/>
    <p:sldLayoutId id="2147483681" r:id="rId5"/>
    <p:sldLayoutId id="2147483694" r:id="rId6"/>
    <p:sldLayoutId id="2147483695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6" r:id="rId17"/>
    <p:sldLayoutId id="2147483699" r:id="rId18"/>
    <p:sldLayoutId id="2147483700" r:id="rId19"/>
    <p:sldLayoutId id="2147483716" r:id="rId20"/>
    <p:sldLayoutId id="2147483748" r:id="rId21"/>
    <p:sldLayoutId id="2147483749" r:id="rId22"/>
    <p:sldLayoutId id="2147483750" r:id="rId23"/>
    <p:sldLayoutId id="2147483751" r:id="rId2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FA554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FF554D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hsaportal.measuredprogress.org/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MarylandProgramManagementTeam@cognia.org" TargetMode="Externa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4.xml"/><Relationship Id="rId7" Type="http://schemas.openxmlformats.org/officeDocument/2006/relationships/hyperlink" Target="https://maryland.onlinehelp.measuredprogress.org/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HSAhelpdesk@measuredprogress.org" TargetMode="Externa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comments" Target="../comments/commen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maryland.onlinehelp.cognia.org/" TargetMode="External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maryland.onlinehelp.cognia.org/" TargetMode="Externa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maryland.onlinehelp.measuredprogres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g"/><Relationship Id="rId5" Type="http://schemas.openxmlformats.org/officeDocument/2006/relationships/image" Target="../media/image39.png"/><Relationship Id="rId4" Type="http://schemas.openxmlformats.org/officeDocument/2006/relationships/image" Target="../media/image10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iservices.measuredprogress.org/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jpg"/><Relationship Id="rId4" Type="http://schemas.openxmlformats.org/officeDocument/2006/relationships/image" Target="../media/image10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mailto:HSAhelpdesk@measuredprogress.or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45.png"/><Relationship Id="rId4" Type="http://schemas.openxmlformats.org/officeDocument/2006/relationships/hyperlink" Target="http://maryland.onlinehelp.cognia.org/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635C7CEC-5EF0-B14F-B347-27DD35535C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67200" y="1122363"/>
            <a:ext cx="6400800" cy="2932112"/>
          </a:xfrm>
        </p:spPr>
        <p:txBody>
          <a:bodyPr/>
          <a:lstStyle/>
          <a:p>
            <a:pPr algn="l"/>
            <a:r>
              <a:rPr lang="en-US" altLang="en-US" sz="4800" dirty="0"/>
              <a:t>Maryland High School</a:t>
            </a:r>
            <a:r>
              <a:rPr lang="en-US" altLang="en-US" sz="5400" dirty="0"/>
              <a:t> Assessments</a:t>
            </a:r>
            <a:br>
              <a:rPr lang="en-US" altLang="en-US" dirty="0"/>
            </a:br>
            <a:r>
              <a:rPr lang="en-US" altLang="en-US" dirty="0"/>
              <a:t>LAC Training</a:t>
            </a:r>
          </a:p>
        </p:txBody>
      </p:sp>
      <p:sp>
        <p:nvSpPr>
          <p:cNvPr id="7170" name="Subtitle 2">
            <a:extLst>
              <a:ext uri="{FF2B5EF4-FFF2-40B4-BE49-F238E27FC236}">
                <a16:creationId xmlns:a16="http://schemas.microsoft.com/office/drawing/2014/main" id="{F9911196-BF6E-1343-B5C0-2508C3FAE5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67200" y="4478338"/>
            <a:ext cx="6096000" cy="784127"/>
          </a:xfrm>
        </p:spPr>
        <p:txBody>
          <a:bodyPr/>
          <a:lstStyle/>
          <a:p>
            <a:pPr algn="l"/>
            <a:r>
              <a:rPr lang="en-US" altLang="en-US" dirty="0"/>
              <a:t>October 20, 2020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52E6AD-5DA2-2A4A-90F5-F83A422E52B7}"/>
              </a:ext>
            </a:extLst>
          </p:cNvPr>
          <p:cNvSpPr/>
          <p:nvPr/>
        </p:nvSpPr>
        <p:spPr>
          <a:xfrm>
            <a:off x="-3054350" y="0"/>
            <a:ext cx="6900863" cy="6858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23C43238-0827-9846-A3AA-D1B9DE70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23900"/>
            <a:ext cx="206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>
            <a:extLst>
              <a:ext uri="{FF2B5EF4-FFF2-40B4-BE49-F238E27FC236}">
                <a16:creationId xmlns:a16="http://schemas.microsoft.com/office/drawing/2014/main" id="{3708EAF6-C19F-F740-BF16-81E3F1BF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4025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/Volumes/Creative/eMetric/Logo/eMetric-Logo.png">
            <a:extLst>
              <a:ext uri="{FF2B5EF4-FFF2-40B4-BE49-F238E27FC236}">
                <a16:creationId xmlns:a16="http://schemas.microsoft.com/office/drawing/2014/main" id="{28C2B5E3-2ABE-4073-9DB7-70B5ECA0317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857274" y="478974"/>
            <a:ext cx="993051" cy="24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E4DE71-EC90-4BEB-B9F1-9F2D3C442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A6FA4-586A-44A6-AC47-64AA91B6D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Maryland HSA Online Testing System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671357-5BAA-483D-9AD0-5E3A45FB0A81}"/>
              </a:ext>
            </a:extLst>
          </p:cNvPr>
          <p:cNvGraphicFramePr>
            <a:graphicFrameLocks/>
          </p:cNvGraphicFramePr>
          <p:nvPr/>
        </p:nvGraphicFramePr>
        <p:xfrm>
          <a:off x="1677918" y="1254211"/>
          <a:ext cx="8855214" cy="511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/Volumes/Creative/eMetric/Logo/eMetric-Logo.png">
            <a:extLst>
              <a:ext uri="{FF2B5EF4-FFF2-40B4-BE49-F238E27FC236}">
                <a16:creationId xmlns:a16="http://schemas.microsoft.com/office/drawing/2014/main" id="{D6EF332B-7FE1-4843-A6DC-8F1541A12C2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713EF1-069E-49EE-B27C-A910AFF9C9CA}"/>
              </a:ext>
            </a:extLst>
          </p:cNvPr>
          <p:cNvSpPr/>
          <p:nvPr/>
        </p:nvSpPr>
        <p:spPr>
          <a:xfrm>
            <a:off x="1600200" y="2494722"/>
            <a:ext cx="5605670" cy="4046030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86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6D34B2-1E80-44C0-B881-20EB39022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Available via browser 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3B3B3B"/>
                </a:solidFill>
                <a:hlinkClick r:id="rId2"/>
              </a:rPr>
              <a:t>hsaportal.cognia.org </a:t>
            </a:r>
            <a:endParaRPr lang="en-US" i="1" dirty="0">
              <a:solidFill>
                <a:srgbClr val="3B3B3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rgbClr val="3B3B3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Browser Specifications*: 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Chrome™ 86 or newer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Firefox® 80 or newer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Microsoft Edge™ 85 or newer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Safari® 14 or newer</a:t>
            </a:r>
          </a:p>
          <a:p>
            <a:pPr lvl="1" indent="0">
              <a:buNone/>
            </a:pPr>
            <a:r>
              <a:rPr lang="en-US" sz="1600" i="1" dirty="0">
                <a:solidFill>
                  <a:srgbClr val="3B3B3B"/>
                </a:solidFill>
              </a:rPr>
              <a:t>*Please refer to the Technology Guidelines posted on the Help &amp; Support website for latest updates.</a:t>
            </a:r>
          </a:p>
          <a:p>
            <a:pPr lvl="1" indent="0">
              <a:buNone/>
            </a:pPr>
            <a:endParaRPr lang="en-US" dirty="0">
              <a:solidFill>
                <a:srgbClr val="3B3B3B"/>
              </a:solidFill>
            </a:endParaRPr>
          </a:p>
          <a:p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C0928-D914-46F5-879B-0628171AC4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Portal: Getting Started</a:t>
            </a:r>
          </a:p>
        </p:txBody>
      </p:sp>
      <p:pic>
        <p:nvPicPr>
          <p:cNvPr id="6" name="Picture 5" descr="/Volumes/Creative/eMetric/Logo/eMetric-Logo.png">
            <a:extLst>
              <a:ext uri="{FF2B5EF4-FFF2-40B4-BE49-F238E27FC236}">
                <a16:creationId xmlns:a16="http://schemas.microsoft.com/office/drawing/2014/main" id="{C389ACB5-AD6D-4C47-8771-3DE06961E0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662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3641F6-52F8-4216-A6F8-78A1B3D45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Already have a user account?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Continue to use it!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Prompted for password change?</a:t>
            </a:r>
          </a:p>
          <a:p>
            <a:endParaRPr lang="en-US" sz="2400" dirty="0">
              <a:solidFill>
                <a:srgbClr val="3B3B3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Don’t have an account yet?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LACs and LEA 24 must create all other portal users within the HSA Portal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Users will receive automated email with username and temporary password from </a:t>
            </a:r>
            <a:r>
              <a:rPr lang="en-US" sz="1800" i="1" dirty="0">
                <a:solidFill>
                  <a:srgbClr val="3B3B3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MarylandProgramManagementTeam@cognia.org</a:t>
            </a:r>
            <a:r>
              <a:rPr lang="en-US" sz="1800" i="1" dirty="0">
                <a:solidFill>
                  <a:srgbClr val="3B3B3B"/>
                </a:solidFill>
              </a:rPr>
              <a:t> 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Add “Trusted” Email Sender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No email? Check Spam folder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LACs contact Technical Support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STCs and Tech Coordinators contact LACs for accounts</a:t>
            </a:r>
          </a:p>
          <a:p>
            <a:endParaRPr lang="en-US" sz="2400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9D2A7-8635-44C6-BE9C-F7355B5003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HSA Portal: User Accounts</a:t>
            </a:r>
          </a:p>
        </p:txBody>
      </p:sp>
      <p:pic>
        <p:nvPicPr>
          <p:cNvPr id="6" name="Picture 5" descr="/Volumes/Creative/eMetric/Logo/eMetric-Logo.png">
            <a:extLst>
              <a:ext uri="{FF2B5EF4-FFF2-40B4-BE49-F238E27FC236}">
                <a16:creationId xmlns:a16="http://schemas.microsoft.com/office/drawing/2014/main" id="{5E47E9AB-E66C-48CB-9B1D-A89C8A34B6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254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D711A-54FD-4A45-BC6B-F0737152D4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Portal: Roles &amp; Responsibilities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3113CF-D333-4EC2-A09E-B0A43C5F231A}"/>
              </a:ext>
            </a:extLst>
          </p:cNvPr>
          <p:cNvGraphicFramePr>
            <a:graphicFrameLocks/>
          </p:cNvGraphicFramePr>
          <p:nvPr/>
        </p:nvGraphicFramePr>
        <p:xfrm>
          <a:off x="1981200" y="1405154"/>
          <a:ext cx="8229600" cy="5059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37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026">
                <a:tc>
                  <a:txBody>
                    <a:bodyPr/>
                    <a:lstStyle/>
                    <a:p>
                      <a:r>
                        <a:rPr lang="en-US" sz="1600" dirty="0"/>
                        <a:t>Role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Responsibilities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45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Local Accountability Coordinator (LAC)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Before &amp; During Operational Testing: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Manage portal users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Upload student Pre-ID data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Add additional students after Pre-ID window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b="0" dirty="0">
                          <a:solidFill>
                            <a:srgbClr val="3B3B3B"/>
                          </a:solidFill>
                        </a:rPr>
                        <a:t>Request and approve student transfers in the Enrollment Transfer screen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Edit student data and additional accessibility features/accommodations after Pre-ID window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Create classes (proctoring</a:t>
                      </a:r>
                      <a:r>
                        <a:rPr lang="en-US" sz="1600" baseline="0" dirty="0">
                          <a:solidFill>
                            <a:srgbClr val="3B3B3B"/>
                          </a:solidFill>
                        </a:rPr>
                        <a:t> groups)</a:t>
                      </a:r>
                      <a:endParaRPr lang="en-US" sz="1600" dirty="0">
                        <a:solidFill>
                          <a:srgbClr val="3B3B3B"/>
                        </a:solidFill>
                      </a:endParaRP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Schedule tests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Track paper materials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Approve </a:t>
                      </a:r>
                      <a:r>
                        <a:rPr lang="en-US" sz="1600" dirty="0" err="1">
                          <a:solidFill>
                            <a:srgbClr val="3B3B3B"/>
                          </a:solidFill>
                        </a:rPr>
                        <a:t>TestMonitor</a:t>
                      </a: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 Activations*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During Operational Testing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Manage and monitor student testing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Review Dashboard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Reactivate tests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Invalidate tests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After Testing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Schedule UPS pick</a:t>
                      </a:r>
                      <a:r>
                        <a:rPr lang="en-US" sz="1600" baseline="0" dirty="0">
                          <a:solidFill>
                            <a:srgbClr val="3B3B3B"/>
                          </a:solidFill>
                        </a:rPr>
                        <a:t>-up requests</a:t>
                      </a:r>
                      <a:endParaRPr lang="en-US" sz="1600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DEE120-00FC-42AB-B310-2DC821DC93A1}"/>
              </a:ext>
            </a:extLst>
          </p:cNvPr>
          <p:cNvSpPr txBox="1"/>
          <p:nvPr/>
        </p:nvSpPr>
        <p:spPr>
          <a:xfrm>
            <a:off x="1981200" y="6463806"/>
            <a:ext cx="2843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*Optional</a:t>
            </a:r>
          </a:p>
        </p:txBody>
      </p:sp>
      <p:pic>
        <p:nvPicPr>
          <p:cNvPr id="7" name="Picture 6" descr="/Volumes/Creative/eMetric/Logo/eMetric-Logo.png">
            <a:extLst>
              <a:ext uri="{FF2B5EF4-FFF2-40B4-BE49-F238E27FC236}">
                <a16:creationId xmlns:a16="http://schemas.microsoft.com/office/drawing/2014/main" id="{3BA53FF4-5B9F-409F-8A42-45478128A3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256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203A4-168B-4077-B3E3-965EB0B5DF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HSA Portal: Roles &amp; Responsibilities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BAB1C87-D10A-4B10-8CFF-3A3B72DFA7DA}"/>
              </a:ext>
            </a:extLst>
          </p:cNvPr>
          <p:cNvGraphicFramePr>
            <a:graphicFrameLocks/>
          </p:cNvGraphicFramePr>
          <p:nvPr/>
        </p:nvGraphicFramePr>
        <p:xfrm>
          <a:off x="1981200" y="1462743"/>
          <a:ext cx="8229600" cy="4572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1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026">
                <a:tc>
                  <a:txBody>
                    <a:bodyPr/>
                    <a:lstStyle/>
                    <a:p>
                      <a:r>
                        <a:rPr lang="en-US" sz="1600" dirty="0"/>
                        <a:t>Role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Responsibilities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5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School Test</a:t>
                      </a:r>
                      <a:r>
                        <a:rPr lang="en-US" sz="1600" baseline="0" dirty="0">
                          <a:solidFill>
                            <a:srgbClr val="3B3B3B"/>
                          </a:solidFill>
                        </a:rPr>
                        <a:t> Coordinator (STC)</a:t>
                      </a:r>
                      <a:endParaRPr lang="en-US" sz="1600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Before &amp; During Operational Testing: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Manage portal users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Upload student Pre-ID data 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Add</a:t>
                      </a:r>
                      <a:r>
                        <a:rPr lang="en-US" sz="1600" baseline="0" dirty="0">
                          <a:solidFill>
                            <a:srgbClr val="3B3B3B"/>
                          </a:solidFill>
                        </a:rPr>
                        <a:t> additional students after Pre-ID window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Edit student data and additional accessibility</a:t>
                      </a:r>
                      <a:r>
                        <a:rPr lang="en-US" sz="1600" baseline="0" dirty="0">
                          <a:solidFill>
                            <a:srgbClr val="3B3B3B"/>
                          </a:solidFill>
                        </a:rPr>
                        <a:t> features/ </a:t>
                      </a: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accommodations after Pre-ID window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Manage student transfers within your LEA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Create classes (proctoring groups)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Schedule tests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Track paper materials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Approve </a:t>
                      </a:r>
                      <a:r>
                        <a:rPr lang="en-US" sz="1600" dirty="0" err="1">
                          <a:solidFill>
                            <a:srgbClr val="3B3B3B"/>
                          </a:solidFill>
                        </a:rPr>
                        <a:t>TestMonitor</a:t>
                      </a: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 Activations*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During Operational Testing: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Manage and monitor student testing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b="0" dirty="0">
                          <a:solidFill>
                            <a:srgbClr val="3B3B3B"/>
                          </a:solidFill>
                        </a:rPr>
                        <a:t>Review Dashboard 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b="0" dirty="0">
                          <a:solidFill>
                            <a:srgbClr val="3B3B3B"/>
                          </a:solidFill>
                        </a:rPr>
                        <a:t>Reactivate tests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After Operational Testing: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Schedule UPS pick</a:t>
                      </a:r>
                      <a:r>
                        <a:rPr lang="en-US" sz="1600" baseline="0" dirty="0">
                          <a:solidFill>
                            <a:srgbClr val="3B3B3B"/>
                          </a:solidFill>
                        </a:rPr>
                        <a:t>-up requests</a:t>
                      </a:r>
                      <a:endParaRPr lang="en-US" sz="1600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B3B4B8-4FC8-4F49-BF3A-57BA4DAA509A}"/>
              </a:ext>
            </a:extLst>
          </p:cNvPr>
          <p:cNvSpPr txBox="1"/>
          <p:nvPr/>
        </p:nvSpPr>
        <p:spPr>
          <a:xfrm>
            <a:off x="1885508" y="6143655"/>
            <a:ext cx="2843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*Optional</a:t>
            </a:r>
          </a:p>
        </p:txBody>
      </p:sp>
      <p:pic>
        <p:nvPicPr>
          <p:cNvPr id="9" name="Picture 8" descr="/Volumes/Creative/eMetric/Logo/eMetric-Logo.png">
            <a:extLst>
              <a:ext uri="{FF2B5EF4-FFF2-40B4-BE49-F238E27FC236}">
                <a16:creationId xmlns:a16="http://schemas.microsoft.com/office/drawing/2014/main" id="{E4B86CE6-0275-4E6C-A5C4-75BDE96120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77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F95EA4-3F90-4419-908E-BB6FC351F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Add/Edit Student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Manually, or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Upload a Pre-ID file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Add/edit accommodations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Manually, or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B3B3B"/>
                </a:solidFill>
              </a:rPr>
              <a:t>Upload a file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Student Enrollment Transfers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Transferring Student within LEA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Transferring Student between LEAs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Create Classes </a:t>
            </a:r>
            <a:r>
              <a:rPr lang="en-US" sz="2000" i="1" dirty="0">
                <a:solidFill>
                  <a:srgbClr val="3B3B3B"/>
                </a:solidFill>
              </a:rPr>
              <a:t>(Proctoring groups) 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Manually, or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Upload a file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Schedule Test Sessions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i="1" dirty="0">
              <a:solidFill>
                <a:srgbClr val="3B3B3B"/>
              </a:solidFill>
            </a:endParaRPr>
          </a:p>
          <a:p>
            <a:pPr lvl="1" indent="0">
              <a:buNone/>
            </a:pPr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443EE-0147-4639-8B57-05A9561B8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Portal Demo</a:t>
            </a:r>
          </a:p>
        </p:txBody>
      </p:sp>
      <p:pic>
        <p:nvPicPr>
          <p:cNvPr id="6" name="Picture 5" descr="/Volumes/Creative/eMetric/Logo/eMetric-Logo.png">
            <a:extLst>
              <a:ext uri="{FF2B5EF4-FFF2-40B4-BE49-F238E27FC236}">
                <a16:creationId xmlns:a16="http://schemas.microsoft.com/office/drawing/2014/main" id="{1381B890-B831-4775-A657-E4502519BF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A56D8C0E-D566-4EF4-BABA-E4ABAD8F5335}"/>
              </a:ext>
            </a:extLst>
          </p:cNvPr>
          <p:cNvSpPr/>
          <p:nvPr/>
        </p:nvSpPr>
        <p:spPr>
          <a:xfrm rot="21030083">
            <a:off x="8895852" y="443439"/>
            <a:ext cx="2252615" cy="2404698"/>
          </a:xfrm>
          <a:prstGeom prst="foldedCorner">
            <a:avLst/>
          </a:prstGeom>
          <a:solidFill>
            <a:srgbClr val="F0B31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Recorded Modules are available on the Help &amp; Support Site!</a:t>
            </a:r>
          </a:p>
        </p:txBody>
      </p:sp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537F9206-8C60-4BE6-BAB5-762419BBD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48" y="3614521"/>
            <a:ext cx="2906352" cy="29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93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87DB1D-5ED0-486D-84E4-E67DF6528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Pre-ID files can only be updated during the Pre-ID window.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Upcoming Pre-ID window for January administration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3B3B3B"/>
                </a:solidFill>
              </a:rPr>
              <a:t>October 28 – November 11, 2020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3B3B3B"/>
                </a:solidFill>
              </a:rPr>
              <a:t>December 10 – 17, 2020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Only LACs and STCs can upload files.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Successfully uploaded files will be processed the same day.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The LAC/STC that uploaded the file will receive an email notification once the file has processed.</a:t>
            </a:r>
          </a:p>
          <a:p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E15F5-AF53-46DE-A3E6-4FEA036D0D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Pre-ID Management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EFDD78BA-2375-4050-B6B7-89D6C43868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03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722AE-0A64-4765-8CA5-80644FD67D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Portal: Bulk File Uploads Review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923DFEB1-828A-47B4-B08A-25B0E24B7261}"/>
              </a:ext>
            </a:extLst>
          </p:cNvPr>
          <p:cNvGraphicFramePr>
            <a:graphicFrameLocks/>
          </p:cNvGraphicFramePr>
          <p:nvPr/>
        </p:nvGraphicFramePr>
        <p:xfrm>
          <a:off x="1981201" y="1600200"/>
          <a:ext cx="8229603" cy="43027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File</a:t>
                      </a:r>
                      <a:r>
                        <a:rPr lang="en-US" baseline="0" dirty="0"/>
                        <a:t> Upload</a:t>
                      </a:r>
                      <a:endParaRPr lang="en-US" dirty="0"/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Dates Available*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Record Limit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Portal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Add or edit portal user accounts for your 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Oct 12, 2020 – Aug 2,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Pre-ID</a:t>
                      </a: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Student data and accommodations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Oct 28 – Nov 11,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40,000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Additional Accessibility Features/ Accommodations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Student accommodations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Nov 12, 2020 – Jan 4,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Class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Mapping students to classes or proctoring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Nov 12, 2020 – Jan 4,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4CF25E6-85DF-4610-A9DA-7F017424D0E9}"/>
              </a:ext>
            </a:extLst>
          </p:cNvPr>
          <p:cNvSpPr txBox="1"/>
          <p:nvPr/>
        </p:nvSpPr>
        <p:spPr>
          <a:xfrm>
            <a:off x="3395666" y="5902960"/>
            <a:ext cx="5333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*Limited availability during operational testing window</a:t>
            </a:r>
          </a:p>
        </p:txBody>
      </p:sp>
      <p:pic>
        <p:nvPicPr>
          <p:cNvPr id="7" name="Picture 6" descr="/Volumes/Creative/eMetric/Logo/eMetric-Logo.png">
            <a:extLst>
              <a:ext uri="{FF2B5EF4-FFF2-40B4-BE49-F238E27FC236}">
                <a16:creationId xmlns:a16="http://schemas.microsoft.com/office/drawing/2014/main" id="{BE028223-ADFF-4A35-8B51-C495A4AB66A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417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87543-5262-4BA6-A688-E4CC17247F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Portal: File Downloads Review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D9BC7069-2227-47B4-9932-EA30603E99D5}"/>
              </a:ext>
            </a:extLst>
          </p:cNvPr>
          <p:cNvGraphicFramePr>
            <a:graphicFrameLocks/>
          </p:cNvGraphicFramePr>
          <p:nvPr/>
        </p:nvGraphicFramePr>
        <p:xfrm>
          <a:off x="1981201" y="1600200"/>
          <a:ext cx="8229603" cy="32054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00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0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File</a:t>
                      </a:r>
                      <a:r>
                        <a:rPr lang="en-US" baseline="0" dirty="0"/>
                        <a:t> Download</a:t>
                      </a:r>
                      <a:endParaRPr lang="en-US" dirty="0"/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Dates Available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Record Limit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B3B3B"/>
                          </a:solidFill>
                        </a:rPr>
                        <a:t>Portal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B3B3B"/>
                          </a:solidFill>
                        </a:rPr>
                        <a:t>List of portal user accounts for your 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Oct 12, 2020 – Aug 2,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Student Accommodations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B3B3B"/>
                          </a:solidFill>
                        </a:rPr>
                        <a:t>Student accommodations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Oct 28, 2020 – Feb 5,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B3B3B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Students Test Status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3B3B3B"/>
                          </a:solidFill>
                        </a:rPr>
                        <a:t>List of students with their test completion status by school/test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Jan 11 – Feb 5,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-</a:t>
                      </a:r>
                    </a:p>
                    <a:p>
                      <a:endParaRPr lang="en-US" dirty="0">
                        <a:solidFill>
                          <a:srgbClr val="3B3B3B"/>
                        </a:solidFill>
                      </a:endParaRPr>
                    </a:p>
                    <a:p>
                      <a:endParaRPr lang="en-US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Pre-ID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Student enrollment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Oct 28, 2020 – Feb 5,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6228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785FD8F-E325-426A-8433-27D71C901A32}"/>
              </a:ext>
            </a:extLst>
          </p:cNvPr>
          <p:cNvSpPr txBox="1"/>
          <p:nvPr/>
        </p:nvSpPr>
        <p:spPr>
          <a:xfrm>
            <a:off x="1921170" y="5152830"/>
            <a:ext cx="8349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All file downloads will be available throughout the operational administration and will not be blacked out during peak operational testing hours.</a:t>
            </a:r>
          </a:p>
        </p:txBody>
      </p:sp>
      <p:pic>
        <p:nvPicPr>
          <p:cNvPr id="9" name="Picture 8" descr="/Volumes/Creative/eMetric/Logo/eMetric-Logo.png">
            <a:extLst>
              <a:ext uri="{FF2B5EF4-FFF2-40B4-BE49-F238E27FC236}">
                <a16:creationId xmlns:a16="http://schemas.microsoft.com/office/drawing/2014/main" id="{DE76F50B-E29C-43E0-9C75-D01C2A16C6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899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395141-9AE3-4D14-85E2-F68F2D652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If a student turns in a test, but did not intend to, LACs and STCs can </a:t>
            </a:r>
            <a:r>
              <a:rPr lang="en-US" sz="2400" i="1" dirty="0">
                <a:solidFill>
                  <a:srgbClr val="3B3B3B"/>
                </a:solidFill>
              </a:rPr>
              <a:t>Reactivate</a:t>
            </a:r>
            <a:r>
              <a:rPr lang="en-US" sz="2400" dirty="0">
                <a:solidFill>
                  <a:srgbClr val="3B3B3B"/>
                </a:solidFill>
              </a:rPr>
              <a:t> a student’s test session.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A test can only be reactivated once it is in a </a:t>
            </a:r>
            <a:r>
              <a:rPr lang="en-US" sz="2400" b="1" i="1" dirty="0">
                <a:solidFill>
                  <a:srgbClr val="3B3B3B"/>
                </a:solidFill>
              </a:rPr>
              <a:t>Finished</a:t>
            </a:r>
            <a:r>
              <a:rPr lang="en-US" sz="2400" dirty="0">
                <a:solidFill>
                  <a:srgbClr val="3B3B3B"/>
                </a:solidFill>
              </a:rPr>
              <a:t> status.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A proctor password is required for student to access reactivated test session.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The LACs and STCs should document and save the reason for reactivating the test.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If student needs access to previously answered questions, the LAC and STC must also </a:t>
            </a:r>
            <a:r>
              <a:rPr lang="en-US" sz="2400" i="1" dirty="0">
                <a:solidFill>
                  <a:srgbClr val="3B3B3B"/>
                </a:solidFill>
              </a:rPr>
              <a:t>Unlock</a:t>
            </a:r>
            <a:r>
              <a:rPr lang="en-US" sz="2400" dirty="0">
                <a:solidFill>
                  <a:srgbClr val="3B3B3B"/>
                </a:solidFill>
              </a:rPr>
              <a:t> the test.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The test status will be displayed as </a:t>
            </a:r>
            <a:r>
              <a:rPr lang="en-US" sz="2400" b="1" i="1" dirty="0">
                <a:solidFill>
                  <a:srgbClr val="3B3B3B"/>
                </a:solidFill>
              </a:rPr>
              <a:t>In Progress</a:t>
            </a:r>
            <a:r>
              <a:rPr lang="en-US" sz="2400" dirty="0">
                <a:solidFill>
                  <a:srgbClr val="3B3B3B"/>
                </a:solidFill>
              </a:rPr>
              <a:t>, but their previously listed End Time will remain the same until they have turned in the test again after having it reactivated.</a:t>
            </a:r>
          </a:p>
          <a:p>
            <a:endParaRPr lang="en-US" sz="2400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40D71-6EAD-4754-B97B-3BBD9B9D65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Portal: Reactivating a Test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C3AA2B8F-B214-4DEC-B816-7C7411E155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7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307B4-8C8D-4FCC-B27E-09F4E46052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2175" y="447040"/>
            <a:ext cx="7867650" cy="499687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>
                <a:solidFill>
                  <a:srgbClr val="3B3B3B"/>
                </a:solidFill>
              </a:rPr>
              <a:t>AGENDA</a:t>
            </a:r>
            <a:endParaRPr lang="en-US" sz="2000" dirty="0">
              <a:solidFill>
                <a:srgbClr val="3B3B3B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AF223B-7AF5-421B-8A22-8E0E109DF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323175"/>
              </p:ext>
            </p:extLst>
          </p:nvPr>
        </p:nvGraphicFramePr>
        <p:xfrm>
          <a:off x="1849120" y="1445260"/>
          <a:ext cx="8738670" cy="23774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48153">
                  <a:extLst>
                    <a:ext uri="{9D8B030D-6E8A-4147-A177-3AD203B41FA5}">
                      <a16:colId xmlns:a16="http://schemas.microsoft.com/office/drawing/2014/main" val="638148042"/>
                    </a:ext>
                  </a:extLst>
                </a:gridCol>
                <a:gridCol w="6490517">
                  <a:extLst>
                    <a:ext uri="{9D8B030D-6E8A-4147-A177-3AD203B41FA5}">
                      <a16:colId xmlns:a16="http://schemas.microsoft.com/office/drawing/2014/main" val="4249142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Time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Topics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70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9:00 – 9:15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Introduction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Staff Introductions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78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9:15 – 9:55 AM</a:t>
                      </a:r>
                      <a:endParaRPr lang="en-US" sz="2000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Computer Based Testing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New LACs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Refresher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172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9:55 – 10:00 AM</a:t>
                      </a:r>
                      <a:endParaRPr lang="en-US" sz="2000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Short Break</a:t>
                      </a:r>
                      <a:endParaRPr lang="en-US" sz="2000" dirty="0">
                        <a:solidFill>
                          <a:srgbClr val="3B3B3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221738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2021A3E-84FB-4380-8284-0A8BA5CCE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67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15DE5-62B0-4E4F-85B8-A134660E03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Portal: Reactivating a Test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B98953-B535-4794-8569-1A43419B8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6" y="1204672"/>
            <a:ext cx="9980375" cy="554399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5EFAA7-C7B9-462D-B218-4089812130FF}"/>
              </a:ext>
            </a:extLst>
          </p:cNvPr>
          <p:cNvSpPr/>
          <p:nvPr/>
        </p:nvSpPr>
        <p:spPr>
          <a:xfrm>
            <a:off x="7576008" y="5996764"/>
            <a:ext cx="510363" cy="21265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B3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F81B81-4C68-41B1-9650-40AB4A4A7746}"/>
              </a:ext>
            </a:extLst>
          </p:cNvPr>
          <p:cNvSpPr/>
          <p:nvPr/>
        </p:nvSpPr>
        <p:spPr>
          <a:xfrm>
            <a:off x="10270719" y="6209416"/>
            <a:ext cx="510363" cy="21265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B3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/Volumes/Creative/eMetric/Logo/eMetric-Logo.png">
            <a:extLst>
              <a:ext uri="{FF2B5EF4-FFF2-40B4-BE49-F238E27FC236}">
                <a16:creationId xmlns:a16="http://schemas.microsoft.com/office/drawing/2014/main" id="{92933518-F6D1-4327-80E8-7438F008F0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BBBAB7-4C71-4A18-AAA7-09EF183C37F5}"/>
              </a:ext>
            </a:extLst>
          </p:cNvPr>
          <p:cNvCxnSpPr/>
          <p:nvPr/>
        </p:nvCxnSpPr>
        <p:spPr>
          <a:xfrm flipH="1">
            <a:off x="7831189" y="5347252"/>
            <a:ext cx="255182" cy="649512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6A99D5-E329-405C-A8B6-4F7AD3F05888}"/>
              </a:ext>
            </a:extLst>
          </p:cNvPr>
          <p:cNvCxnSpPr/>
          <p:nvPr/>
        </p:nvCxnSpPr>
        <p:spPr>
          <a:xfrm flipH="1">
            <a:off x="10525900" y="5559904"/>
            <a:ext cx="255182" cy="649512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774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849FB5-23A7-4FA5-A0CA-ADE0BF67FC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If a testing irregularity has occurred that lead to invalidating a test, LACs can invalidate the test via HSA Portal.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LEA24 STCs to see Karla </a:t>
            </a:r>
            <a:r>
              <a:rPr lang="en-US" sz="2400" dirty="0" err="1">
                <a:solidFill>
                  <a:srgbClr val="3B3B3B"/>
                </a:solidFill>
              </a:rPr>
              <a:t>Bressant</a:t>
            </a:r>
            <a:r>
              <a:rPr lang="en-US" sz="2400" dirty="0">
                <a:solidFill>
                  <a:srgbClr val="3B3B3B"/>
                </a:solidFill>
              </a:rPr>
              <a:t>.</a:t>
            </a:r>
          </a:p>
          <a:p>
            <a:pPr marL="742950" lvl="1" indent="0">
              <a:buNone/>
            </a:pPr>
            <a:endParaRPr lang="en-US" sz="2400" dirty="0">
              <a:solidFill>
                <a:srgbClr val="3B3B3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Must invalidate a test for a student before scheduling to test again so they receive a different form.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The student must be put in a new class and scheduled to take the test.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This will generate a new password for the student’s test. </a:t>
            </a:r>
          </a:p>
          <a:p>
            <a:endParaRPr lang="en-US" sz="2400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042AF-17AC-42CB-99DE-FDDB239172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Portal: Invalidating a Test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1DDEDFEE-EBEA-4970-A0DF-37BE27B0B7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809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6BF67-48A3-41CD-8DE2-0DF958EB5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Portal: Invalidating a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FA5C1F-B85C-4A54-97B2-B9AF76801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230933"/>
            <a:ext cx="10195490" cy="552767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F3F6BF-7493-46AF-8E4A-67E853626F27}"/>
              </a:ext>
            </a:extLst>
          </p:cNvPr>
          <p:cNvSpPr/>
          <p:nvPr/>
        </p:nvSpPr>
        <p:spPr>
          <a:xfrm>
            <a:off x="9604745" y="6261616"/>
            <a:ext cx="510363" cy="21265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B3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/Volumes/Creative/eMetric/Logo/eMetric-Logo.png">
            <a:extLst>
              <a:ext uri="{FF2B5EF4-FFF2-40B4-BE49-F238E27FC236}">
                <a16:creationId xmlns:a16="http://schemas.microsoft.com/office/drawing/2014/main" id="{E42FEE5E-95E7-4DFD-AA74-EB0CB3BB2A1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AE11DD-408E-4EF2-81D1-D284485596FA}"/>
              </a:ext>
            </a:extLst>
          </p:cNvPr>
          <p:cNvCxnSpPr/>
          <p:nvPr/>
        </p:nvCxnSpPr>
        <p:spPr>
          <a:xfrm flipH="1">
            <a:off x="9839202" y="5612104"/>
            <a:ext cx="255182" cy="649512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463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41EF6A-B656-4EC1-968B-94B15A2498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3600" y="1330325"/>
            <a:ext cx="10347739" cy="504921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Accommodated form is automatically assigned to students with accommodations.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Must order accommodations and accessibility tools prior to scheduling students to take the test.</a:t>
            </a:r>
          </a:p>
          <a:p>
            <a:pPr lvl="1"/>
            <a:r>
              <a:rPr lang="en-US" sz="2000" dirty="0">
                <a:solidFill>
                  <a:srgbClr val="3B3B3B"/>
                </a:solidFill>
              </a:rPr>
              <a:t>If missing of accommodations is caught before student logs in, assign accommodation, return to test session and click on </a:t>
            </a:r>
            <a:r>
              <a:rPr lang="en-US" sz="2000" i="1" dirty="0">
                <a:solidFill>
                  <a:srgbClr val="3B3B3B"/>
                </a:solidFill>
              </a:rPr>
              <a:t>Add or Update Students</a:t>
            </a:r>
            <a:r>
              <a:rPr lang="en-US" sz="2000" dirty="0">
                <a:solidFill>
                  <a:srgbClr val="3B3B3B"/>
                </a:solidFill>
              </a:rPr>
              <a:t> button.</a:t>
            </a:r>
          </a:p>
          <a:p>
            <a:pPr lvl="1"/>
            <a:endParaRPr lang="en-US" sz="2000" dirty="0">
              <a:solidFill>
                <a:srgbClr val="3B3B3B"/>
              </a:solidFill>
            </a:endParaRPr>
          </a:p>
          <a:p>
            <a:pPr lvl="1"/>
            <a:endParaRPr lang="en-US" sz="2000" dirty="0">
              <a:solidFill>
                <a:srgbClr val="3B3B3B"/>
              </a:solidFill>
            </a:endParaRPr>
          </a:p>
          <a:p>
            <a:pPr lvl="1"/>
            <a:endParaRPr lang="en-US" sz="2000" dirty="0">
              <a:solidFill>
                <a:srgbClr val="3B3B3B"/>
              </a:solidFill>
            </a:endParaRPr>
          </a:p>
          <a:p>
            <a:pPr lvl="1"/>
            <a:endParaRPr lang="en-US" sz="2000" dirty="0">
              <a:solidFill>
                <a:srgbClr val="3B3B3B"/>
              </a:solidFill>
            </a:endParaRPr>
          </a:p>
          <a:p>
            <a:pPr lvl="1"/>
            <a:endParaRPr lang="en-US" sz="2000" dirty="0">
              <a:solidFill>
                <a:srgbClr val="3B3B3B"/>
              </a:solidFill>
            </a:endParaRPr>
          </a:p>
          <a:p>
            <a:pPr lvl="1"/>
            <a:endParaRPr lang="en-US" sz="2000" dirty="0">
              <a:solidFill>
                <a:srgbClr val="3B3B3B"/>
              </a:solidFill>
            </a:endParaRPr>
          </a:p>
          <a:p>
            <a:pPr lvl="1"/>
            <a:endParaRPr lang="en-US" sz="2000" dirty="0">
              <a:solidFill>
                <a:srgbClr val="3B3B3B"/>
              </a:solidFill>
            </a:endParaRPr>
          </a:p>
          <a:p>
            <a:pPr lvl="1"/>
            <a:endParaRPr lang="en-US" sz="2000" dirty="0">
              <a:solidFill>
                <a:srgbClr val="3B3B3B"/>
              </a:solidFill>
            </a:endParaRPr>
          </a:p>
          <a:p>
            <a:pPr lvl="1"/>
            <a:r>
              <a:rPr lang="en-US" sz="2000" dirty="0">
                <a:solidFill>
                  <a:srgbClr val="3B3B3B"/>
                </a:solidFill>
              </a:rPr>
              <a:t>If missing of accommodations is caught after student logs in, invalidate test, assign accommodation, add student to new class and reschedule test.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A55B7-99C5-43B7-98F5-DAD5564832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B3B3B"/>
                </a:solidFill>
              </a:rPr>
              <a:t>HSA Portal: Accommodations &amp; Form Assignment</a:t>
            </a:r>
          </a:p>
        </p:txBody>
      </p:sp>
      <p:pic>
        <p:nvPicPr>
          <p:cNvPr id="6" name="Picture 5" descr="/Volumes/Creative/eMetric/Logo/eMetric-Logo.png">
            <a:extLst>
              <a:ext uri="{FF2B5EF4-FFF2-40B4-BE49-F238E27FC236}">
                <a16:creationId xmlns:a16="http://schemas.microsoft.com/office/drawing/2014/main" id="{85DD01DB-A5E3-4F9C-A8E9-F6F7CC2C04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B84D2-CC09-4850-A65F-FBD853749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670" y="3429000"/>
            <a:ext cx="7222055" cy="21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1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889AA-61DB-40C0-9623-F35DDC21C7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Maryland HSA Online Testing System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883670-9FA3-43B4-861B-32A29483FB5D}"/>
              </a:ext>
            </a:extLst>
          </p:cNvPr>
          <p:cNvGraphicFramePr>
            <a:graphicFrameLocks/>
          </p:cNvGraphicFramePr>
          <p:nvPr/>
        </p:nvGraphicFramePr>
        <p:xfrm>
          <a:off x="1677918" y="1254211"/>
          <a:ext cx="8855214" cy="511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6324ECE-8A10-4DD0-8ABF-1AD52EB28ACF}"/>
              </a:ext>
            </a:extLst>
          </p:cNvPr>
          <p:cNvSpPr/>
          <p:nvPr/>
        </p:nvSpPr>
        <p:spPr>
          <a:xfrm>
            <a:off x="7176051" y="2494723"/>
            <a:ext cx="3468757" cy="2673626"/>
          </a:xfrm>
          <a:prstGeom prst="rect">
            <a:avLst/>
          </a:prstGeom>
          <a:noFill/>
          <a:ln w="3810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/Volumes/Creative/eMetric/Logo/eMetric-Logo.png">
            <a:extLst>
              <a:ext uri="{FF2B5EF4-FFF2-40B4-BE49-F238E27FC236}">
                <a16:creationId xmlns:a16="http://schemas.microsoft.com/office/drawing/2014/main" id="{0E70022B-0290-4EB5-918B-280215BF60C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034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3E3EA2-5DE3-4DB3-B6DF-3906704A4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Secure testing kiosk installed on each testing device (or the local network)</a:t>
            </a:r>
          </a:p>
          <a:p>
            <a:endParaRPr lang="en-US" dirty="0">
              <a:solidFill>
                <a:srgbClr val="3B3B3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Practice test available on non-secure browser</a:t>
            </a:r>
          </a:p>
          <a:p>
            <a:pPr lvl="1"/>
            <a:r>
              <a:rPr lang="en-US" dirty="0">
                <a:solidFill>
                  <a:srgbClr val="3B3B3B"/>
                </a:solidFill>
              </a:rPr>
              <a:t>Browser Specifications*: 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Chrome™ 86 or newer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Firefox® 80 or newer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Microsoft Edge™ 85 or newer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Safari® 14 or newer</a:t>
            </a:r>
          </a:p>
          <a:p>
            <a:pPr marL="914400" lvl="2" indent="0">
              <a:buNone/>
            </a:pPr>
            <a:r>
              <a:rPr lang="en-US" sz="1600" i="1" dirty="0">
                <a:solidFill>
                  <a:srgbClr val="3B3B3B"/>
                </a:solidFill>
              </a:rPr>
              <a:t>*Please refer to the Technology Guidelines posted on the Help &amp; Support website for latest updates.</a:t>
            </a:r>
          </a:p>
          <a:p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1E97D-B878-4CA5-80AA-B8AA2D8D17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Kiosk: Overview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6CDF7745-768C-4873-B7FE-6B18E1B941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220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9ED9A-F689-46AA-A72E-D08296A6E8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Kiosk: Installation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BCB803BA-0D55-43C6-9382-8D112244D370}"/>
              </a:ext>
            </a:extLst>
          </p:cNvPr>
          <p:cNvGraphicFramePr>
            <a:graphicFrameLocks/>
          </p:cNvGraphicFramePr>
          <p:nvPr/>
        </p:nvGraphicFramePr>
        <p:xfrm>
          <a:off x="2263776" y="1584648"/>
          <a:ext cx="7662863" cy="326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985494A-3660-444E-853B-E527326B5EF2}"/>
              </a:ext>
            </a:extLst>
          </p:cNvPr>
          <p:cNvSpPr txBox="1"/>
          <p:nvPr/>
        </p:nvSpPr>
        <p:spPr>
          <a:xfrm>
            <a:off x="2154764" y="5040502"/>
            <a:ext cx="7880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*Installation Options: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Manual installation, scripted installation, software distribution via group policy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FC48A3-A5F6-46EC-A635-2C1E843E73DD}"/>
              </a:ext>
            </a:extLst>
          </p:cNvPr>
          <p:cNvSpPr/>
          <p:nvPr/>
        </p:nvSpPr>
        <p:spPr>
          <a:xfrm>
            <a:off x="4216162" y="5875612"/>
            <a:ext cx="5019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Kiosk Installation Guide available at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maryland.onlinehelp.cognia.org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5CD617-6D64-4463-9C29-73F05A1864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43" y="5849038"/>
            <a:ext cx="672905" cy="672905"/>
          </a:xfrm>
          <a:prstGeom prst="rect">
            <a:avLst/>
          </a:prstGeom>
        </p:spPr>
      </p:pic>
      <p:pic>
        <p:nvPicPr>
          <p:cNvPr id="12" name="Picture 11" descr="/Volumes/Creative/eMetric/Logo/eMetric-Logo.png">
            <a:extLst>
              <a:ext uri="{FF2B5EF4-FFF2-40B4-BE49-F238E27FC236}">
                <a16:creationId xmlns:a16="http://schemas.microsoft.com/office/drawing/2014/main" id="{D46BACE3-12D4-4A65-AA50-3CC769C2FCAD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16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9BBF0-F806-4AA3-9F24-DE183B9A8B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Kiosk: Internet Connectivity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2E925-BFA9-4A95-9BA1-3239EB9E8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782529"/>
            <a:ext cx="2062299" cy="1933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65B375-5C6F-4B87-8B8A-8981E4C9D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81" y="3263541"/>
            <a:ext cx="1230771" cy="124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23D078-607C-4679-92CA-C96F5FF7DB20}"/>
              </a:ext>
            </a:extLst>
          </p:cNvPr>
          <p:cNvSpPr txBox="1"/>
          <p:nvPr/>
        </p:nvSpPr>
        <p:spPr>
          <a:xfrm>
            <a:off x="2171701" y="1409949"/>
            <a:ext cx="3163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Beginning of Test: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Authenticate login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Download test content*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DC260-1C15-4815-A844-C901CB73B4DC}"/>
              </a:ext>
            </a:extLst>
          </p:cNvPr>
          <p:cNvSpPr txBox="1"/>
          <p:nvPr/>
        </p:nvSpPr>
        <p:spPr>
          <a:xfrm>
            <a:off x="2173869" y="5090465"/>
            <a:ext cx="411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 of Test: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 responses for scoring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FE081A-9A0C-4AE3-86ED-1CF470906CB4}"/>
              </a:ext>
            </a:extLst>
          </p:cNvPr>
          <p:cNvCxnSpPr/>
          <p:nvPr/>
        </p:nvCxnSpPr>
        <p:spPr>
          <a:xfrm>
            <a:off x="4038600" y="3885841"/>
            <a:ext cx="1557866" cy="1"/>
          </a:xfrm>
          <a:prstGeom prst="line">
            <a:avLst/>
          </a:prstGeom>
          <a:ln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EA0B82-2DBC-4718-9CC6-35AA01008FA0}"/>
              </a:ext>
            </a:extLst>
          </p:cNvPr>
          <p:cNvCxnSpPr/>
          <p:nvPr/>
        </p:nvCxnSpPr>
        <p:spPr>
          <a:xfrm>
            <a:off x="6790267" y="3885841"/>
            <a:ext cx="1557866" cy="1"/>
          </a:xfrm>
          <a:prstGeom prst="line">
            <a:avLst/>
          </a:prstGeom>
          <a:ln>
            <a:prstDash val="dash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3DCA39D-CDEB-4C91-8277-2DF75EA51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65" y="2130236"/>
            <a:ext cx="1313383" cy="1725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08EA68-E71D-4466-92EC-42C0AFE94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32" y="2782529"/>
            <a:ext cx="1313383" cy="1725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D4DEC1-73DC-4035-B356-E26E0223AC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21" y="3434822"/>
            <a:ext cx="1313383" cy="17256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A2B5DCF-8D78-49F3-80F9-15AC52901F1A}"/>
              </a:ext>
            </a:extLst>
          </p:cNvPr>
          <p:cNvSpPr txBox="1"/>
          <p:nvPr/>
        </p:nvSpPr>
        <p:spPr>
          <a:xfrm>
            <a:off x="4097899" y="5985278"/>
            <a:ext cx="458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 Fetched from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TestMonitor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or eMetric Servers</a:t>
            </a:r>
          </a:p>
        </p:txBody>
      </p:sp>
      <p:pic>
        <p:nvPicPr>
          <p:cNvPr id="14" name="Picture 13" descr="/Volumes/Creative/eMetric/Logo/eMetric-Logo.png">
            <a:extLst>
              <a:ext uri="{FF2B5EF4-FFF2-40B4-BE49-F238E27FC236}">
                <a16:creationId xmlns:a16="http://schemas.microsoft.com/office/drawing/2014/main" id="{F14F9B6D-8B28-428E-B257-9CAD43783D1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43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13DE5-6706-4681-B6D2-B801747E6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B3B3B"/>
                </a:solidFill>
              </a:rPr>
              <a:t>HSA Kiosk: Checking Internet Connectivity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959B6-691A-4451-AF63-67BE9F055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27" y="5731600"/>
            <a:ext cx="368300" cy="36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42129A-902E-4E08-A397-15EFBDC92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27" y="6239846"/>
            <a:ext cx="368300" cy="36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FD0097-4BDD-437A-8882-206388AC8BE5}"/>
              </a:ext>
            </a:extLst>
          </p:cNvPr>
          <p:cNvSpPr txBox="1"/>
          <p:nvPr/>
        </p:nvSpPr>
        <p:spPr>
          <a:xfrm>
            <a:off x="5038162" y="5730568"/>
            <a:ext cx="334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Connectivity is 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E3916-60E2-4011-8604-784D69929219}"/>
              </a:ext>
            </a:extLst>
          </p:cNvPr>
          <p:cNvSpPr txBox="1"/>
          <p:nvPr/>
        </p:nvSpPr>
        <p:spPr>
          <a:xfrm>
            <a:off x="5038163" y="6233797"/>
            <a:ext cx="325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Connectivity is OFF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DF92DF-35E2-41FA-9615-6D30EFA3B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447" y="1323479"/>
            <a:ext cx="8107107" cy="4337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F40791-5A3F-4857-889F-028E39CE0681}"/>
              </a:ext>
            </a:extLst>
          </p:cNvPr>
          <p:cNvCxnSpPr/>
          <p:nvPr/>
        </p:nvCxnSpPr>
        <p:spPr>
          <a:xfrm flipV="1">
            <a:off x="8870721" y="1791569"/>
            <a:ext cx="862553" cy="11123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F07E22D-E700-4BD7-8C1F-D56BE0358DF5}"/>
              </a:ext>
            </a:extLst>
          </p:cNvPr>
          <p:cNvSpPr/>
          <p:nvPr/>
        </p:nvSpPr>
        <p:spPr>
          <a:xfrm>
            <a:off x="9742282" y="1224805"/>
            <a:ext cx="437264" cy="4713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B3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/Volumes/Creative/eMetric/Logo/eMetric-Logo.png">
            <a:extLst>
              <a:ext uri="{FF2B5EF4-FFF2-40B4-BE49-F238E27FC236}">
                <a16:creationId xmlns:a16="http://schemas.microsoft.com/office/drawing/2014/main" id="{2480E0D3-3DA7-4464-8AB7-D4E4BAC0B00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29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F95EA4-3F90-4419-908E-BB6FC351F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4075" y="1330325"/>
            <a:ext cx="10483849" cy="4857750"/>
          </a:xfrm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B3B3B"/>
                </a:solidFill>
              </a:rPr>
              <a:t>When a student turns in his/her test offline and there are responses that are stored locally, an offline warning message will be shown to the student. The message will alert the student to notify his/her proctor that there are locally stored responses, and the proctor will be prompted to click a button to try and send the student responses before closing the kiosk.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443EE-0147-4639-8B57-05A9561B8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Kiosk: Offline Warning Message</a:t>
            </a:r>
          </a:p>
        </p:txBody>
      </p:sp>
      <p:pic>
        <p:nvPicPr>
          <p:cNvPr id="6" name="Picture 5" descr="/Volumes/Creative/eMetric/Logo/eMetric-Logo.png">
            <a:extLst>
              <a:ext uri="{FF2B5EF4-FFF2-40B4-BE49-F238E27FC236}">
                <a16:creationId xmlns:a16="http://schemas.microsoft.com/office/drawing/2014/main" id="{1381B890-B831-4775-A657-E4502519BF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12F116-1A97-409D-AA56-C0BB5D0AA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997" y="2792896"/>
            <a:ext cx="4974003" cy="397290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38A9FC-0B79-496A-A4F9-99497215FCAD}"/>
              </a:ext>
            </a:extLst>
          </p:cNvPr>
          <p:cNvSpPr/>
          <p:nvPr/>
        </p:nvSpPr>
        <p:spPr>
          <a:xfrm>
            <a:off x="5347252" y="4522304"/>
            <a:ext cx="1461052" cy="43732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DEB121-400B-4B73-9735-973C0594CEB6}"/>
              </a:ext>
            </a:extLst>
          </p:cNvPr>
          <p:cNvCxnSpPr/>
          <p:nvPr/>
        </p:nvCxnSpPr>
        <p:spPr>
          <a:xfrm flipH="1">
            <a:off x="6553122" y="3872792"/>
            <a:ext cx="255182" cy="649512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20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307B4-8C8D-4FCC-B27E-09F4E46052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2175" y="447040"/>
            <a:ext cx="7867650" cy="499687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>
                <a:solidFill>
                  <a:srgbClr val="3B3B3B"/>
                </a:solidFill>
              </a:rPr>
              <a:t>AGENDA</a:t>
            </a:r>
            <a:endParaRPr lang="en-US" sz="2000" dirty="0">
              <a:solidFill>
                <a:srgbClr val="3B3B3B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AF223B-7AF5-421B-8A22-8E0E109DF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532770"/>
              </p:ext>
            </p:extLst>
          </p:nvPr>
        </p:nvGraphicFramePr>
        <p:xfrm>
          <a:off x="1849120" y="1445260"/>
          <a:ext cx="8738670" cy="4419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48153">
                  <a:extLst>
                    <a:ext uri="{9D8B030D-6E8A-4147-A177-3AD203B41FA5}">
                      <a16:colId xmlns:a16="http://schemas.microsoft.com/office/drawing/2014/main" val="638148042"/>
                    </a:ext>
                  </a:extLst>
                </a:gridCol>
                <a:gridCol w="6490517">
                  <a:extLst>
                    <a:ext uri="{9D8B030D-6E8A-4147-A177-3AD203B41FA5}">
                      <a16:colId xmlns:a16="http://schemas.microsoft.com/office/drawing/2014/main" val="4249142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Time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Topics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70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10:00 – 10:30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Policy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Test Security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Assessment Updates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General Information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Schedule and Timelines (Key Dates)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78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10:30 – 10:45 AM</a:t>
                      </a:r>
                      <a:endParaRPr lang="en-US" sz="2000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Computer Based Testing with the HSA Online System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HSA Portal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HSA Kiosk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Digital Manuals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Paper Based Testing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Accommodations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Materials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UPS Pickups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1729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2391B60-E4E0-4E92-9C98-DC297076C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97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0427F-BA91-4071-B77F-D366E18E4A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Kiosk: Failsafe Mechanism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04021-D1DB-4E0C-BCFB-44DBB7C5B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92" y="1789197"/>
            <a:ext cx="1955800" cy="1833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8588BB-B6AB-4A2F-A3D1-5557ED947C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40" y="2279711"/>
            <a:ext cx="928301" cy="888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E1054E-C917-4FA6-86F1-0ACCADF43A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07" y="2425208"/>
            <a:ext cx="625339" cy="646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5BBAA4-D908-4F37-813C-F4CA1EF4D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92" y="2373080"/>
            <a:ext cx="625339" cy="646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F46712-7A3F-41DA-99B9-59FFAECA51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27" y="2260233"/>
            <a:ext cx="872313" cy="872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878B6C-960C-4A0D-9773-5E0B24460E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1" y="4384038"/>
            <a:ext cx="1172520" cy="17404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DCBB07-1234-46DE-9AC5-AD61C258D3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4523" y="3673237"/>
            <a:ext cx="646621" cy="6466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AC1891-31AE-4011-A58A-D4AE49839391}"/>
              </a:ext>
            </a:extLst>
          </p:cNvPr>
          <p:cNvSpPr txBox="1"/>
          <p:nvPr/>
        </p:nvSpPr>
        <p:spPr>
          <a:xfrm>
            <a:off x="2231815" y="5840986"/>
            <a:ext cx="3001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Saved Response Location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6384CA-A099-49AE-97FC-686B40756E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040" y="4707665"/>
            <a:ext cx="753513" cy="7214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2E1E12-6E1E-4B60-A7BA-C47121A7A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03" y="4745079"/>
            <a:ext cx="625339" cy="6466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F25C5C-355A-4A0C-B07C-5C0512682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92" y="4711700"/>
            <a:ext cx="625339" cy="6466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2232DD-B398-411F-806E-0345C55771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62" y="4627973"/>
            <a:ext cx="880831" cy="8808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B7C3E8-1E37-4A87-95C2-9E71023C05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398" y="1432874"/>
            <a:ext cx="824695" cy="10835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A66D13-E934-4BCA-A2FD-605D0F6EF0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423" y="1789198"/>
            <a:ext cx="888799" cy="11677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F6C64E-BD7B-4CAF-AB41-123D8F8A10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075" y="2220445"/>
            <a:ext cx="992936" cy="13045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D2CE8F-1A3D-4EE2-AB34-1F35D32888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27" y="3821001"/>
            <a:ext cx="824695" cy="10835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D64D5FD-B044-40D0-B1A3-CE70BE14AC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22" y="4177164"/>
            <a:ext cx="888799" cy="11677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912367-C6E3-4820-A6A6-711498E87B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859" y="4608411"/>
            <a:ext cx="992936" cy="1304587"/>
          </a:xfrm>
          <a:prstGeom prst="rect">
            <a:avLst/>
          </a:prstGeom>
        </p:spPr>
      </p:pic>
      <p:pic>
        <p:nvPicPr>
          <p:cNvPr id="23" name="Picture 22" descr="/Volumes/Creative/eMetric/Logo/eMetric-Logo.png">
            <a:extLst>
              <a:ext uri="{FF2B5EF4-FFF2-40B4-BE49-F238E27FC236}">
                <a16:creationId xmlns:a16="http://schemas.microsoft.com/office/drawing/2014/main" id="{5B7CFFAF-CA08-4323-B9AD-9BB0A0DEAD73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5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7CE787-C8F8-4ABE-B3B4-EDF54F7A28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Do NOT move students to a new device when experiencing technical issues if the student has begun testing.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Only move once you are sure all responses synced to servers. Not sure? Call Technical Support.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(866) 207-8804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HSAhelpdesk@cognia.org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FBA31-9186-4D75-B1C1-939D93EA52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Kiosk: Tech Support Notes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FF9A967C-9040-4F60-821A-147EE2401C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979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DBB422-3821-4E0C-9CCB-70DEAC2B5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Logging In to the Kiosk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Entering a Session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Options page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Directions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Testing Interface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Review and Turn In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rgbClr val="3B3B3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rgbClr val="3B3B3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92320-BAD4-4C54-A1BF-E5264AD2D6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Kiosk Demo</a:t>
            </a:r>
          </a:p>
        </p:txBody>
      </p:sp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CDB3B29A-AE36-47FA-ABC2-2D7C5A57B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48" y="3614521"/>
            <a:ext cx="2906352" cy="2906352"/>
          </a:xfrm>
          <a:prstGeom prst="rect">
            <a:avLst/>
          </a:prstGeom>
        </p:spPr>
      </p:pic>
      <p:pic>
        <p:nvPicPr>
          <p:cNvPr id="6" name="Picture 5" descr="/Volumes/Creative/eMetric/Logo/eMetric-Logo.png">
            <a:extLst>
              <a:ext uri="{FF2B5EF4-FFF2-40B4-BE49-F238E27FC236}">
                <a16:creationId xmlns:a16="http://schemas.microsoft.com/office/drawing/2014/main" id="{F00578EE-8805-44CA-9761-B31709E0DC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375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02CA70-25A4-4D50-AAAB-5B90BADDEA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Students who are inactive longer than 60 minutes or had their device powered down will require a proctor password to resume testing that session.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Proctor password found on the Administration home page for LACs and STCs.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2692D-A127-42A1-87E4-786939777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HSA Kiosk: Proctor Password</a:t>
            </a:r>
          </a:p>
        </p:txBody>
      </p:sp>
      <p:pic>
        <p:nvPicPr>
          <p:cNvPr id="4" name="Picture 2" descr="C:\Users\sduquette\AppData\Local\Microsoft\Windows\Temporary Internet Files\Content.Outlook\ATTVIE7T\proctor password client (2).PNG">
            <a:extLst>
              <a:ext uri="{FF2B5EF4-FFF2-40B4-BE49-F238E27FC236}">
                <a16:creationId xmlns:a16="http://schemas.microsoft.com/office/drawing/2014/main" id="{11D7FD15-8E17-45A5-9D6B-BEDE4A6B4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4894" r="36755" b="979"/>
          <a:stretch/>
        </p:blipFill>
        <p:spPr bwMode="auto">
          <a:xfrm>
            <a:off x="3737941" y="5527675"/>
            <a:ext cx="4216853" cy="653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4045DD-A92E-4B23-A8E1-3CB85E2D0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4033342"/>
            <a:ext cx="715010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/Volumes/Creative/eMetric/Logo/eMetric-Logo.png">
            <a:extLst>
              <a:ext uri="{FF2B5EF4-FFF2-40B4-BE49-F238E27FC236}">
                <a16:creationId xmlns:a16="http://schemas.microsoft.com/office/drawing/2014/main" id="{8BD88678-EF06-44E3-BCFC-CD8947E862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12E4CB-418F-4330-AD9A-4E46CD8DE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7283" y="32585"/>
            <a:ext cx="1479198" cy="147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46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Passwords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1047602" y="1772353"/>
          <a:ext cx="10122195" cy="387999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59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0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1419">
                <a:tc>
                  <a:txBody>
                    <a:bodyPr/>
                    <a:lstStyle/>
                    <a:p>
                      <a:r>
                        <a:rPr lang="en-US" sz="2000" dirty="0"/>
                        <a:t>Type of Password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Utilization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Entered By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45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Student</a:t>
                      </a:r>
                      <a:r>
                        <a:rPr lang="en-US" sz="2000" baseline="0" dirty="0">
                          <a:solidFill>
                            <a:srgbClr val="3B3B3B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Password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Used to log the student into the appropriate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39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Session</a:t>
                      </a:r>
                      <a:r>
                        <a:rPr lang="en-US" sz="2000" baseline="0" dirty="0">
                          <a:solidFill>
                            <a:srgbClr val="3B3B3B"/>
                          </a:solidFill>
                        </a:rPr>
                        <a:t> Access Code</a:t>
                      </a:r>
                      <a:endParaRPr lang="en-US" sz="2000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Used to log the student into the appropriate session of the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072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Proctor Password**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Used to log the student into the appropriate session of the test if the student powered down the device</a:t>
                      </a:r>
                      <a:r>
                        <a:rPr lang="en-US" sz="2000" baseline="0" dirty="0">
                          <a:solidFill>
                            <a:srgbClr val="3B3B3B"/>
                          </a:solidFill>
                        </a:rPr>
                        <a:t>, and needs to resume the session, or if student is inactive for more than an hour.</a:t>
                      </a:r>
                      <a:endParaRPr lang="en-US" sz="2000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Proctor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64566" y="5818743"/>
            <a:ext cx="460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** Proctor password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be kept confidential.</a:t>
            </a:r>
          </a:p>
        </p:txBody>
      </p:sp>
      <p:pic>
        <p:nvPicPr>
          <p:cNvPr id="9" name="Picture 8" descr="/Volumes/Creative/eMetric/Logo/eMetric-Logo.png">
            <a:extLst>
              <a:ext uri="{FF2B5EF4-FFF2-40B4-BE49-F238E27FC236}">
                <a16:creationId xmlns:a16="http://schemas.microsoft.com/office/drawing/2014/main" id="{0DE8A59B-D299-4880-B1B7-0BE7417C18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091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7CC62B-BF91-4863-8FCA-A5AC53EC6A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Mock operational test to help you prepare.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Must complete all tasks (create classes, schedule tests, print student test tickets)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3B3B3B"/>
                </a:solidFill>
              </a:rPr>
              <a:t>November 16 – December 4, 2020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Forms and test length will be identical to operational tests.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Completely separate from the Site Readiness Test and Certification.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EE634-44AC-44F6-86AF-8974E50C5E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Online Certification Test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8693548A-6427-46EA-9F24-45D57783CE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302EC9-2C3D-4849-8B3F-D8F98E07D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7283" y="32585"/>
            <a:ext cx="1479198" cy="147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86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3BE98-E7A2-48EB-A3BF-0AAD4B3B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55ACE-0643-44A3-9AEE-ABC0806CE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3D38D4-D4E9-4B93-9E44-C10DC52C2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4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635C7CEC-5EF0-B14F-B347-27DD35535C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67200" y="1122363"/>
            <a:ext cx="6400800" cy="2932112"/>
          </a:xfrm>
        </p:spPr>
        <p:txBody>
          <a:bodyPr/>
          <a:lstStyle/>
          <a:p>
            <a:pPr algn="l"/>
            <a:r>
              <a:rPr lang="en-US" altLang="en-US" sz="4800" dirty="0"/>
              <a:t>Maryland High School</a:t>
            </a:r>
            <a:r>
              <a:rPr lang="en-US" altLang="en-US" sz="5400" dirty="0"/>
              <a:t> Assessments</a:t>
            </a:r>
            <a:br>
              <a:rPr lang="en-US" altLang="en-US" dirty="0"/>
            </a:br>
            <a:r>
              <a:rPr lang="en-US" altLang="en-US" dirty="0"/>
              <a:t>LAC Training</a:t>
            </a:r>
          </a:p>
        </p:txBody>
      </p:sp>
      <p:sp>
        <p:nvSpPr>
          <p:cNvPr id="7170" name="Subtitle 2">
            <a:extLst>
              <a:ext uri="{FF2B5EF4-FFF2-40B4-BE49-F238E27FC236}">
                <a16:creationId xmlns:a16="http://schemas.microsoft.com/office/drawing/2014/main" id="{F9911196-BF6E-1343-B5C0-2508C3FAE5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67200" y="4478338"/>
            <a:ext cx="6096000" cy="784127"/>
          </a:xfrm>
        </p:spPr>
        <p:txBody>
          <a:bodyPr/>
          <a:lstStyle/>
          <a:p>
            <a:pPr algn="l"/>
            <a:r>
              <a:rPr lang="en-US" altLang="en-US" dirty="0"/>
              <a:t>October 20, 2020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52E6AD-5DA2-2A4A-90F5-F83A422E52B7}"/>
              </a:ext>
            </a:extLst>
          </p:cNvPr>
          <p:cNvSpPr/>
          <p:nvPr/>
        </p:nvSpPr>
        <p:spPr>
          <a:xfrm>
            <a:off x="-3054350" y="0"/>
            <a:ext cx="6900863" cy="6858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23C43238-0827-9846-A3AA-D1B9DE70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23900"/>
            <a:ext cx="206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>
            <a:extLst>
              <a:ext uri="{FF2B5EF4-FFF2-40B4-BE49-F238E27FC236}">
                <a16:creationId xmlns:a16="http://schemas.microsoft.com/office/drawing/2014/main" id="{3708EAF6-C19F-F740-BF16-81E3F1BF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4025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962829-D0A3-4FFB-9410-7F4C6FF0C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  <p:pic>
        <p:nvPicPr>
          <p:cNvPr id="4" name="Picture 3" descr="/Volumes/Creative/eMetric/Logo/eMetric-Logo.png">
            <a:extLst>
              <a:ext uri="{FF2B5EF4-FFF2-40B4-BE49-F238E27FC236}">
                <a16:creationId xmlns:a16="http://schemas.microsoft.com/office/drawing/2014/main" id="{E1F9B443-325F-48DF-9588-71CD1965E67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857274" y="60143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5525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152A79-48B8-46BA-9BA1-95EDCE61C5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0240" y="1330325"/>
            <a:ext cx="8851223" cy="485775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3B3B3B"/>
                </a:solidFill>
              </a:rPr>
              <a:t>Cognia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John Miller, Lead Program Manager</a:t>
            </a:r>
          </a:p>
          <a:p>
            <a:r>
              <a:rPr lang="en-US" dirty="0">
                <a:solidFill>
                  <a:srgbClr val="3B3B3B"/>
                </a:solidFill>
              </a:rPr>
              <a:t>eMetric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Aarti Jagtap, Project Manager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Kaelee Harper, Support Center Manager</a:t>
            </a:r>
          </a:p>
          <a:p>
            <a:r>
              <a:rPr lang="en-US" dirty="0">
                <a:solidFill>
                  <a:srgbClr val="3B3B3B"/>
                </a:solidFill>
              </a:rPr>
              <a:t>MSDE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Dr. Jennifer </a:t>
            </a:r>
            <a:r>
              <a:rPr lang="en-US" dirty="0" err="1">
                <a:solidFill>
                  <a:srgbClr val="3B3B3B"/>
                </a:solidFill>
              </a:rPr>
              <a:t>Judkins</a:t>
            </a:r>
            <a:r>
              <a:rPr lang="en-US" dirty="0">
                <a:solidFill>
                  <a:srgbClr val="3B3B3B"/>
                </a:solidFill>
              </a:rPr>
              <a:t> Assistant State Superintendent DAAIT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Brianna Creed, Assessment Operations Manager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Ann Herrmann, Assessment Development Manager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Karla Bressant, Finance Section Chief/LAC for LEA 24 Schools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Pauline Carey, Program Specialist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Paul Katula, Scoring Specialist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Tamara Lewis, State Test Security Officer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Jeremy Haack, Science Specialist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Beth Ann Haas, Government Specialist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Leah Renzi, Coordinator of Social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07268-3375-48FE-B46A-E2BBFF7589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Welcome and Staff Introductions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63EB9-4372-4731-8199-328FD7C05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02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307B4-8C8D-4FCC-B27E-09F4E46052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2175" y="447040"/>
            <a:ext cx="7867650" cy="499687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>
                <a:solidFill>
                  <a:srgbClr val="3B3B3B"/>
                </a:solidFill>
              </a:rPr>
              <a:t>AGENDA</a:t>
            </a:r>
            <a:endParaRPr lang="en-US" sz="2000" dirty="0">
              <a:solidFill>
                <a:srgbClr val="3B3B3B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AF223B-7AF5-421B-8A22-8E0E109DF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19204"/>
              </p:ext>
            </p:extLst>
          </p:nvPr>
        </p:nvGraphicFramePr>
        <p:xfrm>
          <a:off x="1849120" y="1445260"/>
          <a:ext cx="8738670" cy="4419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48153">
                  <a:extLst>
                    <a:ext uri="{9D8B030D-6E8A-4147-A177-3AD203B41FA5}">
                      <a16:colId xmlns:a16="http://schemas.microsoft.com/office/drawing/2014/main" val="638148042"/>
                    </a:ext>
                  </a:extLst>
                </a:gridCol>
                <a:gridCol w="6490517">
                  <a:extLst>
                    <a:ext uri="{9D8B030D-6E8A-4147-A177-3AD203B41FA5}">
                      <a16:colId xmlns:a16="http://schemas.microsoft.com/office/drawing/2014/main" val="4249142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Time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Topics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70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10:00 – 10:30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Policy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Test Security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Assessment Updates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General Information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Schedule and Timelines (Key Dates)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78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10:30 – 10:45 AM</a:t>
                      </a:r>
                      <a:endParaRPr lang="en-US" sz="2000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Computer Based Testing with the HSA Online System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HSA Portal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HSA Kiosk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Digital Manuals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Paper Based Testing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Accommodations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Materials</a:t>
                      </a:r>
                    </a:p>
                    <a:p>
                      <a:pPr marL="342900" marR="0" lvl="0" indent="-3429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UPS Pickups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1729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A63A610-6251-4C4E-91E6-AAD3EADAC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307B4-8C8D-4FCC-B27E-09F4E46052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2175" y="447040"/>
            <a:ext cx="7867650" cy="499687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>
                <a:solidFill>
                  <a:srgbClr val="3B3B3B"/>
                </a:solidFill>
              </a:rPr>
              <a:t>AGENDA</a:t>
            </a:r>
            <a:endParaRPr lang="en-US" sz="2000" dirty="0">
              <a:solidFill>
                <a:srgbClr val="3B3B3B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AF223B-7AF5-421B-8A22-8E0E109DF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416234"/>
              </p:ext>
            </p:extLst>
          </p:nvPr>
        </p:nvGraphicFramePr>
        <p:xfrm>
          <a:off x="1849120" y="1445260"/>
          <a:ext cx="8738670" cy="35966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48153">
                  <a:extLst>
                    <a:ext uri="{9D8B030D-6E8A-4147-A177-3AD203B41FA5}">
                      <a16:colId xmlns:a16="http://schemas.microsoft.com/office/drawing/2014/main" val="638148042"/>
                    </a:ext>
                  </a:extLst>
                </a:gridCol>
                <a:gridCol w="6490517">
                  <a:extLst>
                    <a:ext uri="{9D8B030D-6E8A-4147-A177-3AD203B41FA5}">
                      <a16:colId xmlns:a16="http://schemas.microsoft.com/office/drawing/2014/main" val="4249142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Time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Topics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70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10:45 – 11:00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Support Materials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Maryland Help &amp; Support Site</a:t>
                      </a: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Modules</a:t>
                      </a: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Weekly LAC Communications</a:t>
                      </a: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Quick Start Guides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Maryland Analysis and Reporting System (MARS)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Overview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How to Access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Usernames and Passwords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78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11:00 – 11:30 AM</a:t>
                      </a:r>
                      <a:endParaRPr lang="en-US" sz="2000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Questions and Answers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1729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550FD31-21C8-4E70-B9FD-409C9615B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17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307B4-8C8D-4FCC-B27E-09F4E46052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2175" y="447040"/>
            <a:ext cx="7867650" cy="499687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>
                <a:solidFill>
                  <a:srgbClr val="3B3B3B"/>
                </a:solidFill>
              </a:rPr>
              <a:t>AGENDA</a:t>
            </a:r>
            <a:endParaRPr lang="en-US" sz="2000" dirty="0">
              <a:solidFill>
                <a:srgbClr val="3B3B3B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AF223B-7AF5-421B-8A22-8E0E109DF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50187"/>
              </p:ext>
            </p:extLst>
          </p:nvPr>
        </p:nvGraphicFramePr>
        <p:xfrm>
          <a:off x="1849120" y="1445260"/>
          <a:ext cx="8738670" cy="35966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48153">
                  <a:extLst>
                    <a:ext uri="{9D8B030D-6E8A-4147-A177-3AD203B41FA5}">
                      <a16:colId xmlns:a16="http://schemas.microsoft.com/office/drawing/2014/main" val="638148042"/>
                    </a:ext>
                  </a:extLst>
                </a:gridCol>
                <a:gridCol w="6490517">
                  <a:extLst>
                    <a:ext uri="{9D8B030D-6E8A-4147-A177-3AD203B41FA5}">
                      <a16:colId xmlns:a16="http://schemas.microsoft.com/office/drawing/2014/main" val="4249142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Time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Topics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70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3B3B3B"/>
                          </a:solidFill>
                        </a:rPr>
                        <a:t>10:45 – 11:00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Support Materials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Maryland Help &amp; Support Site</a:t>
                      </a: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Modules</a:t>
                      </a: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Weekly LAC Communications</a:t>
                      </a:r>
                    </a:p>
                    <a:p>
                      <a:pPr marL="800100" marR="0" lvl="1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Quick Start Guides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Maryland Analysis and Reporting System (MARS)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Overview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How to Access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Usernames and Passwords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78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rgbClr val="3B3B3B"/>
                          </a:solidFill>
                          <a:effectLst/>
                        </a:rPr>
                        <a:t>11:00 – 11:30 AM</a:t>
                      </a:r>
                      <a:endParaRPr lang="en-US" sz="2000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B3B3B"/>
                          </a:solidFill>
                          <a:effectLst/>
                        </a:rPr>
                        <a:t>Questions and Answers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1729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B768564-DFB3-49BF-822A-33E593FD8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870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89D894-E186-40D2-A1AB-D2559B74E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801" y="1430791"/>
            <a:ext cx="9628822" cy="47958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500" b="1" dirty="0">
                <a:solidFill>
                  <a:srgbClr val="3B3B3B"/>
                </a:solidFill>
              </a:rPr>
              <a:t>COMAR 13A.03.04.04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500" b="1" dirty="0"/>
              <a:t>Local School System Testing Designates</a:t>
            </a:r>
            <a:endParaRPr lang="en-US" sz="25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500" dirty="0"/>
              <a:t>A. All personnel involved in testing must be employees of the local school system, be trained for their role, meet the requirements of their role as described herein, and sign a Department approved Test Administration and Certification of Training Form.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500" dirty="0"/>
              <a:t>B. Personnel may not serve as a Test Administrator, Proctor, or Accommodator in the same testing room as a student who is a family member or who resides within the same dwelling.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6D058-B87B-46F9-9B8E-9D59FA96A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600" cap="all" dirty="0">
                <a:solidFill>
                  <a:srgbClr val="3B3B3B"/>
                </a:solidFill>
              </a:rPr>
              <a:t>Test Security Reminders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5872B-A880-42B5-947E-F7CCA0F34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08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89D894-E186-40D2-A1AB-D2559B74E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801" y="1430791"/>
            <a:ext cx="9628822" cy="47958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3B3B3B"/>
                </a:solidFill>
              </a:rPr>
              <a:t>COMAR 13A.03.04.04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/>
              <a:t>Local School System Testing Designates</a:t>
            </a:r>
            <a:endParaRPr lang="en-US" sz="2600" dirty="0"/>
          </a:p>
          <a:p>
            <a:r>
              <a:rPr lang="en-US" sz="2600" dirty="0"/>
              <a:t>Test Administrators (TAs)</a:t>
            </a:r>
          </a:p>
          <a:p>
            <a:r>
              <a:rPr lang="en-US" sz="2600" dirty="0"/>
              <a:t>(a) Selected by each public school’s principal subject to review and approval by the local Superintendent. </a:t>
            </a:r>
            <a:r>
              <a:rPr lang="en-US" sz="2600" i="1" dirty="0"/>
              <a:t>(House Bill 617 / Senate Bill 562 passed in 2018)</a:t>
            </a:r>
          </a:p>
          <a:p>
            <a:r>
              <a:rPr lang="en-US" sz="2600" dirty="0"/>
              <a:t>(b) For any multi-state assessment consortium testing, TAs must possess a valid Maryland State Department of Education (MSDE) certificate for professional school staff.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6D058-B87B-46F9-9B8E-9D59FA96A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600" cap="all" dirty="0">
                <a:solidFill>
                  <a:srgbClr val="3B3B3B"/>
                </a:solidFill>
              </a:rPr>
              <a:t>Test Security Reminders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5872B-A880-42B5-947E-F7CCA0F34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372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89D894-E186-40D2-A1AB-D2559B74E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801" y="1430791"/>
            <a:ext cx="9628822" cy="4795837"/>
          </a:xfrm>
        </p:spPr>
        <p:txBody>
          <a:bodyPr>
            <a:normAutofit lnSpcReduction="10000"/>
          </a:bodyPr>
          <a:lstStyle/>
          <a:p>
            <a:r>
              <a:rPr lang="en-US" sz="2600" b="1" dirty="0"/>
              <a:t>Eligible TAs (for any multi-state assessment consortium testing) include the following:</a:t>
            </a:r>
          </a:p>
          <a:p>
            <a:r>
              <a:rPr lang="en-US" sz="2600" dirty="0"/>
              <a:t>(</a:t>
            </a:r>
            <a:r>
              <a:rPr lang="en-US" sz="2600" dirty="0" err="1"/>
              <a:t>i</a:t>
            </a:r>
            <a:r>
              <a:rPr lang="en-US" sz="2600" dirty="0"/>
              <a:t>) State-certified teachers</a:t>
            </a:r>
          </a:p>
          <a:p>
            <a:r>
              <a:rPr lang="en-US" sz="2600" dirty="0"/>
              <a:t>(ii) Academic classroom, Special Education, Gifted and Talented, and EL teachers with conditional state certification or who are awaiting a response on certification from MSDE</a:t>
            </a:r>
          </a:p>
          <a:p>
            <a:r>
              <a:rPr lang="en-US" sz="2600" dirty="0"/>
              <a:t>(iii) State-certified guidance counselors, library media specialists, school psychologists, pupil personnel workers, and school administrators</a:t>
            </a:r>
          </a:p>
          <a:p>
            <a:r>
              <a:rPr lang="en-US" sz="2600" dirty="0"/>
              <a:t>(iv) Other state-certified teachers or retired state-certified teachers who may be working as instructional assistants, aides, or regular substitutes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6D058-B87B-46F9-9B8E-9D59FA96A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600" cap="all" dirty="0">
                <a:solidFill>
                  <a:srgbClr val="3B3B3B"/>
                </a:solidFill>
              </a:rPr>
              <a:t>Test Security Reminders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5872B-A880-42B5-947E-F7CCA0F34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621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89D894-E186-40D2-A1AB-D2559B74E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9805" y="1330325"/>
            <a:ext cx="8544560" cy="485775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3B3B3B"/>
                </a:solidFill>
              </a:rPr>
              <a:t>2020 - 2021 School Year Assessments</a:t>
            </a:r>
          </a:p>
          <a:p>
            <a:endParaRPr lang="en-US" sz="1800" b="1" dirty="0">
              <a:solidFill>
                <a:srgbClr val="3B3B3B"/>
              </a:solidFill>
            </a:endParaRPr>
          </a:p>
          <a:p>
            <a:r>
              <a:rPr lang="en-US" dirty="0">
                <a:solidFill>
                  <a:srgbClr val="3B3B3B"/>
                </a:solidFill>
              </a:rPr>
              <a:t>Consortium Assessments:</a:t>
            </a:r>
          </a:p>
          <a:p>
            <a:pPr marL="1200150" lvl="1" indent="-457200"/>
            <a:r>
              <a:rPr lang="en-US" dirty="0">
                <a:solidFill>
                  <a:srgbClr val="3B3B3B"/>
                </a:solidFill>
              </a:rPr>
              <a:t>Alt-MISA</a:t>
            </a:r>
          </a:p>
          <a:p>
            <a:pPr marL="1200150" lvl="1" indent="-457200"/>
            <a:r>
              <a:rPr lang="en-US" dirty="0">
                <a:solidFill>
                  <a:srgbClr val="3B3B3B"/>
                </a:solidFill>
              </a:rPr>
              <a:t>Alt ELA/L &amp; Mathematics  grades 3-8 &amp; 11</a:t>
            </a:r>
          </a:p>
          <a:p>
            <a:pPr marL="1200150" lvl="1" indent="-457200"/>
            <a:r>
              <a:rPr lang="en-US" dirty="0">
                <a:solidFill>
                  <a:srgbClr val="3B3B3B"/>
                </a:solidFill>
              </a:rPr>
              <a:t>ACCESS for ELLs grades K-12 </a:t>
            </a:r>
          </a:p>
          <a:p>
            <a:pPr marL="1200150" lvl="1" indent="-457200"/>
            <a:r>
              <a:rPr lang="en-US" dirty="0">
                <a:solidFill>
                  <a:srgbClr val="3B3B3B"/>
                </a:solidFill>
              </a:rPr>
              <a:t>Alternate ACCESS for ELLs grades 1-12</a:t>
            </a:r>
          </a:p>
          <a:p>
            <a:pPr lvl="1" indent="0">
              <a:buNone/>
            </a:pPr>
            <a:endParaRPr lang="en-US" dirty="0">
              <a:solidFill>
                <a:srgbClr val="3B3B3B"/>
              </a:solidFill>
            </a:endParaRPr>
          </a:p>
          <a:p>
            <a:r>
              <a:rPr lang="en-US" dirty="0">
                <a:solidFill>
                  <a:srgbClr val="3B3B3B"/>
                </a:solidFill>
              </a:rPr>
              <a:t>Maryland-specific Assessments:</a:t>
            </a:r>
          </a:p>
          <a:p>
            <a:pPr marL="1200150" lvl="1" indent="-457200"/>
            <a:r>
              <a:rPr lang="en-US" dirty="0">
                <a:solidFill>
                  <a:srgbClr val="3B3B3B"/>
                </a:solidFill>
              </a:rPr>
              <a:t>ELA grades 3-8 &amp; 10</a:t>
            </a:r>
          </a:p>
          <a:p>
            <a:pPr marL="1200150" lvl="1" indent="-457200"/>
            <a:r>
              <a:rPr lang="en-US" dirty="0">
                <a:solidFill>
                  <a:srgbClr val="3B3B3B"/>
                </a:solidFill>
              </a:rPr>
              <a:t>Mathematics grades 3-8, </a:t>
            </a:r>
            <a:r>
              <a:rPr lang="en-US" dirty="0" err="1">
                <a:solidFill>
                  <a:srgbClr val="3B3B3B"/>
                </a:solidFill>
              </a:rPr>
              <a:t>Alg</a:t>
            </a:r>
            <a:r>
              <a:rPr lang="en-US" dirty="0">
                <a:solidFill>
                  <a:srgbClr val="3B3B3B"/>
                </a:solidFill>
              </a:rPr>
              <a:t> I, </a:t>
            </a:r>
            <a:r>
              <a:rPr lang="en-US" dirty="0" err="1">
                <a:solidFill>
                  <a:srgbClr val="3B3B3B"/>
                </a:solidFill>
              </a:rPr>
              <a:t>Alg</a:t>
            </a:r>
            <a:r>
              <a:rPr lang="en-US" dirty="0">
                <a:solidFill>
                  <a:srgbClr val="3B3B3B"/>
                </a:solidFill>
              </a:rPr>
              <a:t> II &amp; Geometry</a:t>
            </a:r>
          </a:p>
          <a:p>
            <a:pPr marL="1200150" lvl="1" indent="-457200"/>
            <a:r>
              <a:rPr lang="en-US" dirty="0">
                <a:solidFill>
                  <a:srgbClr val="3B3B3B"/>
                </a:solidFill>
              </a:rPr>
              <a:t>High School Government &amp; HS-MISA</a:t>
            </a:r>
          </a:p>
          <a:p>
            <a:pPr marL="1200150" lvl="1" indent="-457200"/>
            <a:r>
              <a:rPr lang="en-US" dirty="0">
                <a:solidFill>
                  <a:srgbClr val="3B3B3B"/>
                </a:solidFill>
              </a:rPr>
              <a:t>MISA grades 5 &amp; 8</a:t>
            </a:r>
          </a:p>
          <a:p>
            <a:pPr marL="1200150" lvl="1" indent="-457200"/>
            <a:r>
              <a:rPr lang="en-US" dirty="0">
                <a:solidFill>
                  <a:srgbClr val="3B3B3B"/>
                </a:solidFill>
              </a:rPr>
              <a:t>Social Studies grade 8</a:t>
            </a:r>
          </a:p>
          <a:p>
            <a:pPr marL="1200150" lvl="1" indent="-457200"/>
            <a:r>
              <a:rPr lang="en-US" dirty="0">
                <a:solidFill>
                  <a:srgbClr val="3B3B3B"/>
                </a:solidFill>
              </a:rPr>
              <a:t>KRA</a:t>
            </a:r>
          </a:p>
          <a:p>
            <a:pPr marL="1200150" lvl="1" indent="-457200"/>
            <a:endParaRPr lang="en-US" dirty="0">
              <a:solidFill>
                <a:srgbClr val="3B3B3B"/>
              </a:solidFill>
            </a:endParaRPr>
          </a:p>
          <a:p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6D058-B87B-46F9-9B8E-9D59FA96A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600" cap="all" dirty="0">
                <a:solidFill>
                  <a:srgbClr val="3B3B3B"/>
                </a:solidFill>
              </a:rPr>
              <a:t>Test Security Reminders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5872B-A880-42B5-947E-F7CCA0F34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713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89D894-E186-40D2-A1AB-D2559B74E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3348" y="1330325"/>
            <a:ext cx="8544560" cy="4857750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3B3B3B"/>
                </a:solidFill>
              </a:rPr>
              <a:t>Common Errors</a:t>
            </a:r>
          </a:p>
          <a:p>
            <a:endParaRPr lang="en-US" sz="2600" b="1" dirty="0">
              <a:solidFill>
                <a:srgbClr val="3B3B3B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B3B3B"/>
                </a:solidFill>
              </a:rPr>
              <a:t>Lack of familiarity with the Test Administration Manual.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B3B3B"/>
                </a:solidFill>
              </a:rPr>
              <a:t>Not allowing the correct amount of time for a session.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B3B3B"/>
                </a:solidFill>
              </a:rPr>
              <a:t>Failure to properly assign students to accommodations/accessibility features.</a:t>
            </a:r>
          </a:p>
          <a:p>
            <a:endParaRPr lang="en-US" dirty="0">
              <a:solidFill>
                <a:srgbClr val="3B3B3B"/>
              </a:solidFill>
            </a:endParaRPr>
          </a:p>
          <a:p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6D058-B87B-46F9-9B8E-9D59FA96A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600" cap="all" dirty="0">
                <a:solidFill>
                  <a:srgbClr val="3B3B3B"/>
                </a:solidFill>
              </a:rPr>
              <a:t>Test Security Reminders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5872B-A880-42B5-947E-F7CCA0F34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408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89D894-E186-40D2-A1AB-D2559B74E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3347" y="1330325"/>
            <a:ext cx="9984287" cy="3859984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rgbClr val="3B3B3B"/>
                </a:solidFill>
              </a:rPr>
              <a:t>Special Concerns During COVID-19</a:t>
            </a:r>
          </a:p>
          <a:p>
            <a:endParaRPr lang="en-US" sz="2500" b="1" dirty="0">
              <a:solidFill>
                <a:srgbClr val="3B3B3B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3B3B3B"/>
                </a:solidFill>
              </a:rPr>
              <a:t>Masks (any other PPE)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3B3B3B"/>
                </a:solidFill>
              </a:rPr>
              <a:t>Materials on desks (sanitizer, tissues, gloves, wipes, air purifiers,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3B3B3B"/>
                </a:solidFill>
              </a:rPr>
              <a:t>Monitoring (TAs &amp; Proctors)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3B3B3B"/>
                </a:solidFill>
              </a:rPr>
              <a:t>MSDE Monitoring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3B3B3B"/>
                </a:solidFill>
              </a:rPr>
              <a:t>Emergency exits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3B3B3B"/>
                </a:solidFill>
              </a:rPr>
              <a:t>Any special arrangements/adjustments/requests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3B3B3B"/>
                </a:solidFill>
              </a:rPr>
              <a:t>The unexpected!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6D058-B87B-46F9-9B8E-9D59FA96A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600" cap="all" dirty="0">
                <a:solidFill>
                  <a:srgbClr val="3B3B3B"/>
                </a:solidFill>
              </a:rPr>
              <a:t>Test Security Reminders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5872B-A880-42B5-947E-F7CCA0F34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6309" y="5833822"/>
            <a:ext cx="50289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Tamara L. Lewis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" action="ppaction://noaction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tamara.lewis@maryland.gov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801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BF9A2B-0E8A-4B60-8EBB-2E8A6C9B5D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Updates from MSDE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Government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HS MISA</a:t>
            </a:r>
          </a:p>
          <a:p>
            <a:pPr marL="1143000" lvl="1" indent="-457200"/>
            <a:endParaRPr lang="en-US" dirty="0">
              <a:solidFill>
                <a:srgbClr val="3B3B3B"/>
              </a:solidFill>
            </a:endParaRPr>
          </a:p>
          <a:p>
            <a:r>
              <a:rPr lang="en-US" dirty="0">
                <a:solidFill>
                  <a:srgbClr val="3B3B3B"/>
                </a:solidFill>
              </a:rPr>
              <a:t>Key Dates Document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61159-692D-46E5-8EE0-8B0C96F5FE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Assessment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41DE6-A23F-4E9B-B8AC-7986B05C9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782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440" y="210286"/>
            <a:ext cx="8229600" cy="9093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Maryland HSA Timelines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234812"/>
              </p:ext>
            </p:extLst>
          </p:nvPr>
        </p:nvGraphicFramePr>
        <p:xfrm>
          <a:off x="1869440" y="1100824"/>
          <a:ext cx="8686801" cy="496283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2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1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821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99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October 12,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Help &amp; Support Site available with updated templates &amp; user guides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99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October 12,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HSA practice test went live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244205"/>
                  </a:ext>
                </a:extLst>
              </a:tr>
              <a:tr h="46882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October 20 – 22, 2020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Annual HSA October Trainings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19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October 28 – November 11,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Pre-ID Window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19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November 12, 2020 </a:t>
                      </a: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– February 5, 2021</a:t>
                      </a:r>
                      <a:endParaRPr lang="en-US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Bulk upload of classes and </a:t>
                      </a:r>
                      <a:r>
                        <a:rPr lang="en-US" b="1" dirty="0">
                          <a:solidFill>
                            <a:srgbClr val="3B3B3B"/>
                          </a:solidFill>
                        </a:rPr>
                        <a:t>additional</a:t>
                      </a: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 accessibility features/ accommodations</a:t>
                      </a: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 in HSA Portal</a:t>
                      </a:r>
                      <a:endParaRPr lang="en-US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82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November 16 - December 4,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Certification Window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All HSA Kiosk installations must be completed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Site Readiness must be completed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baseline="0" dirty="0" err="1">
                          <a:solidFill>
                            <a:srgbClr val="3B3B3B"/>
                          </a:solidFill>
                        </a:rPr>
                        <a:t>TestMonitor</a:t>
                      </a: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 installed</a:t>
                      </a:r>
                      <a:endParaRPr lang="en-US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33963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3536C3E-F687-45E7-B2DC-70472398F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6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148592"/>
              </p:ext>
            </p:extLst>
          </p:nvPr>
        </p:nvGraphicFramePr>
        <p:xfrm>
          <a:off x="1875324" y="1087083"/>
          <a:ext cx="8645089" cy="452312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199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5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December 10 – 17,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Second Pre-ID Window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December 11,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Manuals arrive to schools and LSSs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Track using Materials Management in HSA</a:t>
                      </a: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 Portal</a:t>
                      </a:r>
                      <a:endParaRPr lang="en-US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724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December 11,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Paper materials arrive to schools and LSSs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Track using Materials Management in HSA</a:t>
                      </a: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 Portal</a:t>
                      </a:r>
                      <a:endParaRPr lang="en-US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255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December 11, 2020 – February 2,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Order Additional Materials via HSA Portal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January 2,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January tests available in HSA Portal for scheduling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Ensure </a:t>
                      </a:r>
                      <a:r>
                        <a:rPr lang="en-US" dirty="0" err="1">
                          <a:solidFill>
                            <a:srgbClr val="3B3B3B"/>
                          </a:solidFill>
                        </a:rPr>
                        <a:t>TestMonitor</a:t>
                      </a: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 sync is complete before test</a:t>
                      </a: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 window opens</a:t>
                      </a:r>
                      <a:endParaRPr lang="en-US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January 11 – February 5,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Operational</a:t>
                      </a: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 Testing Window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No uploads permitted in HSA Portal (all data manually entered via user interface)</a:t>
                      </a:r>
                      <a:endParaRPr lang="en-US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52B1D12C-D3C7-4F4F-A828-9E5CFE04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440" y="210286"/>
            <a:ext cx="8229600" cy="9093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Maryland HSA Timelines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763E62-BEFF-48EA-9A7D-7D0DCF8BC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438E90-65D3-46DD-9848-C1833BC403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Staff Introductions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53B04-4CE0-4D49-8FF0-8BC1EB7D40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8A03B-58EA-4F9E-BE5D-130DFDC53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272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748929"/>
              </p:ext>
            </p:extLst>
          </p:nvPr>
        </p:nvGraphicFramePr>
        <p:xfrm>
          <a:off x="1884950" y="1115399"/>
          <a:ext cx="8437610" cy="388701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122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415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>
                    <a:solidFill>
                      <a:srgbClr val="FF6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January 11 – February 5,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Paper</a:t>
                      </a: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 Operational Testing Window</a:t>
                      </a:r>
                      <a:endParaRPr lang="en-US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05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January</a:t>
                      </a: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 18 </a:t>
                      </a: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– February 5</a:t>
                      </a: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, 2021</a:t>
                      </a:r>
                      <a:endParaRPr lang="en-US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Return All </a:t>
                      </a: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Paper Materials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Schedule UPS Pick-up Request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05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February 8 – 12,</a:t>
                      </a: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 2021</a:t>
                      </a:r>
                      <a:endParaRPr lang="en-US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Late Pick-up Window for Paper Materials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Schedule UPS Pick-up Request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05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After February 12,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Any scorable material must be returned at the cost of the county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February</a:t>
                      </a: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 8 – 12, 2021</a:t>
                      </a:r>
                      <a:endParaRPr lang="en-US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Return</a:t>
                      </a: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Online</a:t>
                      </a: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 Testing Secure Ancillary Materials</a:t>
                      </a:r>
                      <a:endParaRPr lang="en-US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41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April 12,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Scores available to LEAs &amp; LEA 24 STCs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17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April 16,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>
                          <a:solidFill>
                            <a:srgbClr val="3B3B3B"/>
                          </a:solidFill>
                        </a:rPr>
                        <a:t>Score labels</a:t>
                      </a:r>
                      <a:r>
                        <a:rPr lang="en-US" baseline="0" dirty="0">
                          <a:solidFill>
                            <a:srgbClr val="3B3B3B"/>
                          </a:solidFill>
                        </a:rPr>
                        <a:t> shipped to LEAs &amp; LEA 24 STCs</a:t>
                      </a:r>
                      <a:endParaRPr lang="en-US" dirty="0">
                        <a:solidFill>
                          <a:srgbClr val="3B3B3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53E89B80-FE26-481B-B750-D4470D45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440" y="210286"/>
            <a:ext cx="8229600" cy="90932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Maryland HSA Timelines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22C2A7-4C8C-41D1-8EA7-FCF401E27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F4DBD-FBA1-4DB4-A502-C9F2F871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HSA Online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52DA0-3F8F-402B-8540-6AC08D44C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4562475"/>
            <a:ext cx="10515600" cy="1500187"/>
          </a:xfrm>
        </p:spPr>
        <p:txBody>
          <a:bodyPr/>
          <a:lstStyle/>
          <a:p>
            <a:pPr algn="ctr"/>
            <a:r>
              <a:rPr lang="en-US" dirty="0"/>
              <a:t>Computer Based Testing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5E7FC-F9CD-41A1-95BD-93709E863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190" y="1709738"/>
            <a:ext cx="3379620" cy="1659771"/>
          </a:xfrm>
          <a:prstGeom prst="rect">
            <a:avLst/>
          </a:prstGeom>
        </p:spPr>
      </p:pic>
      <p:pic>
        <p:nvPicPr>
          <p:cNvPr id="6" name="Picture 5" descr="/Volumes/Creative/eMetric/Logo/eMetric-Logo.png">
            <a:extLst>
              <a:ext uri="{FF2B5EF4-FFF2-40B4-BE49-F238E27FC236}">
                <a16:creationId xmlns:a16="http://schemas.microsoft.com/office/drawing/2014/main" id="{DB1E5FAA-51C1-445E-90A2-77CAB1865F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61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F95EA4-3F90-4419-908E-BB6FC351F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Change in the sign-in workflow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Users to see a login button on the landing page which takes them to the sign-in page, rather than logging in directly from the landing page.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Ability to delete classes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Classes cannot be deleted if they are scheduled in a test session.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Exports combined on the Test Session listing page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The Students not Scheduled to Test feature and the Export Test Status feature are combined on the test session listing page under a single Exports link.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Ability to download the </a:t>
            </a:r>
            <a:r>
              <a:rPr lang="en-US" sz="2400">
                <a:solidFill>
                  <a:srgbClr val="3B3B3B"/>
                </a:solidFill>
              </a:rPr>
              <a:t>Pre-ID template</a:t>
            </a:r>
            <a:endParaRPr lang="en-US" sz="2400" dirty="0">
              <a:solidFill>
                <a:srgbClr val="3B3B3B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3B3B3B"/>
              </a:solidFill>
            </a:endParaRPr>
          </a:p>
          <a:p>
            <a:pPr marL="1143000" lvl="1" indent="-45720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443EE-0147-4639-8B57-05A9561B8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What’s new for 2020-2021 in HSA Portal?</a:t>
            </a:r>
          </a:p>
        </p:txBody>
      </p:sp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67D61A37-F13C-4E7A-8EDA-8D767E8E8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41" y="244927"/>
            <a:ext cx="1457814" cy="1457814"/>
          </a:xfrm>
          <a:prstGeom prst="rect">
            <a:avLst/>
          </a:prstGeom>
        </p:spPr>
      </p:pic>
      <p:pic>
        <p:nvPicPr>
          <p:cNvPr id="6" name="Picture 5" descr="/Volumes/Creative/eMetric/Logo/eMetric-Logo.png">
            <a:extLst>
              <a:ext uri="{FF2B5EF4-FFF2-40B4-BE49-F238E27FC236}">
                <a16:creationId xmlns:a16="http://schemas.microsoft.com/office/drawing/2014/main" id="{1381B890-B831-4775-A657-E4502519BF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6274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F95EA4-3F90-4419-908E-BB6FC351F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</a:rPr>
              <a:t>New Installers 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Windows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MacOS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Linux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3B3B3B"/>
                </a:solidFill>
              </a:rPr>
              <a:t>iOS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3B3B3B"/>
                </a:solidFill>
              </a:rPr>
              <a:t>ChromeOS</a:t>
            </a:r>
            <a:r>
              <a:rPr lang="en-US" sz="2200" dirty="0">
                <a:solidFill>
                  <a:srgbClr val="3B3B3B"/>
                </a:solidFill>
              </a:rPr>
              <a:t> 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3B3B3B"/>
                </a:solidFill>
              </a:rPr>
              <a:t>TestMonitor</a:t>
            </a:r>
            <a:r>
              <a:rPr lang="en-US" sz="2200">
                <a:solidFill>
                  <a:srgbClr val="3B3B3B"/>
                </a:solidFill>
              </a:rPr>
              <a:t> installer</a:t>
            </a:r>
          </a:p>
          <a:p>
            <a:endParaRPr lang="en-US" sz="2400" dirty="0">
              <a:solidFill>
                <a:srgbClr val="3B3B3B"/>
              </a:solidFill>
            </a:endParaRPr>
          </a:p>
          <a:p>
            <a:pPr marL="1143000" lvl="1" indent="-45720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443EE-0147-4639-8B57-05A9561B8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What’s new for 2020-2021 in HSA Kiosk?</a:t>
            </a:r>
          </a:p>
        </p:txBody>
      </p:sp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67D61A37-F13C-4E7A-8EDA-8D767E8E8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41" y="244927"/>
            <a:ext cx="1457814" cy="1457814"/>
          </a:xfrm>
          <a:prstGeom prst="rect">
            <a:avLst/>
          </a:prstGeom>
        </p:spPr>
      </p:pic>
      <p:pic>
        <p:nvPicPr>
          <p:cNvPr id="6" name="Picture 5" descr="/Volumes/Creative/eMetric/Logo/eMetric-Logo.png">
            <a:extLst>
              <a:ext uri="{FF2B5EF4-FFF2-40B4-BE49-F238E27FC236}">
                <a16:creationId xmlns:a16="http://schemas.microsoft.com/office/drawing/2014/main" id="{1381B890-B831-4775-A657-E4502519BF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6784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4AF2A3-5EC6-4437-81BC-68D89C708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48638" y="1703449"/>
            <a:ext cx="7720123" cy="469951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B3B3B"/>
                </a:solidFill>
              </a:rPr>
              <a:t>All test and student information </a:t>
            </a:r>
          </a:p>
          <a:p>
            <a:pPr algn="ctr"/>
            <a:r>
              <a:rPr lang="en-US" b="1" dirty="0">
                <a:solidFill>
                  <a:srgbClr val="3B3B3B"/>
                </a:solidFill>
              </a:rPr>
              <a:t>will be cleared out from the HSA Portal </a:t>
            </a:r>
          </a:p>
          <a:p>
            <a:pPr algn="ctr"/>
            <a:r>
              <a:rPr lang="en-US" b="1" dirty="0">
                <a:solidFill>
                  <a:srgbClr val="3B3B3B"/>
                </a:solidFill>
              </a:rPr>
              <a:t>at the end of each test administration </a:t>
            </a:r>
          </a:p>
          <a:p>
            <a:pPr algn="ctr"/>
            <a:r>
              <a:rPr lang="en-US" b="1" dirty="0">
                <a:solidFill>
                  <a:srgbClr val="3B3B3B"/>
                </a:solidFill>
              </a:rPr>
              <a:t>to provide a “clean slate” for the </a:t>
            </a:r>
          </a:p>
          <a:p>
            <a:pPr algn="ctr"/>
            <a:r>
              <a:rPr lang="en-US" b="1" dirty="0">
                <a:solidFill>
                  <a:srgbClr val="3B3B3B"/>
                </a:solidFill>
              </a:rPr>
              <a:t>next testing administration.</a:t>
            </a:r>
          </a:p>
          <a:p>
            <a:pPr algn="ctr"/>
            <a:endParaRPr lang="en-US" b="1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BE884-A2E2-43DB-8634-5FC207EEB9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Important Reminder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92363-13F5-4E30-A157-B11A80B77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362" y="337127"/>
            <a:ext cx="1540466" cy="154046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Picture 5" descr="/Volumes/Creative/eMetric/Logo/eMetric-Logo.png">
            <a:extLst>
              <a:ext uri="{FF2B5EF4-FFF2-40B4-BE49-F238E27FC236}">
                <a16:creationId xmlns:a16="http://schemas.microsoft.com/office/drawing/2014/main" id="{71559969-2432-4D7F-B4F9-B061F538AF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6346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47CCB0-0F5B-4043-A688-EF174EFB52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3B3B3B"/>
                </a:solidFill>
              </a:rPr>
              <a:t>During operational testing window, </a:t>
            </a:r>
          </a:p>
          <a:p>
            <a:pPr algn="ctr"/>
            <a:r>
              <a:rPr lang="en-US" b="1" dirty="0">
                <a:solidFill>
                  <a:srgbClr val="3B3B3B"/>
                </a:solidFill>
              </a:rPr>
              <a:t>the hours between which LACs and STCs </a:t>
            </a:r>
          </a:p>
          <a:p>
            <a:pPr algn="ctr"/>
            <a:r>
              <a:rPr lang="en-US" b="1" dirty="0">
                <a:solidFill>
                  <a:srgbClr val="3B3B3B"/>
                </a:solidFill>
              </a:rPr>
              <a:t>can upload accommodations are…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995D0-F6F5-4084-9A42-E6BEAB8E94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Important Reminder 2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F4C37B5-5B19-4537-86DB-4772630E37B6}"/>
              </a:ext>
            </a:extLst>
          </p:cNvPr>
          <p:cNvSpPr/>
          <p:nvPr/>
        </p:nvSpPr>
        <p:spPr>
          <a:xfrm>
            <a:off x="3512820" y="2984530"/>
            <a:ext cx="5166360" cy="2788920"/>
          </a:xfrm>
          <a:prstGeom prst="cloudCallout">
            <a:avLst>
              <a:gd name="adj1" fmla="val 64528"/>
              <a:gd name="adj2" fmla="val 532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3:00 PM EST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5:30 AM EST</a:t>
            </a:r>
          </a:p>
        </p:txBody>
      </p:sp>
      <p:pic>
        <p:nvPicPr>
          <p:cNvPr id="6" name="Picture 5" descr="/Volumes/Creative/eMetric/Logo/eMetric-Logo.png">
            <a:extLst>
              <a:ext uri="{FF2B5EF4-FFF2-40B4-BE49-F238E27FC236}">
                <a16:creationId xmlns:a16="http://schemas.microsoft.com/office/drawing/2014/main" id="{1604DCE3-E55A-494C-877A-2D4663D53C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4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9F91A-0E63-467D-B1DE-1634D0527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During the operational testing window, LACs and STCs can still </a:t>
            </a:r>
            <a:r>
              <a:rPr lang="en-US" u="sng" dirty="0">
                <a:solidFill>
                  <a:srgbClr val="3B3B3B"/>
                </a:solidFill>
              </a:rPr>
              <a:t>manually</a:t>
            </a:r>
            <a:r>
              <a:rPr lang="en-US" dirty="0">
                <a:solidFill>
                  <a:srgbClr val="3B3B3B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add/edit students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create/edit classes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create/edit portal users</a:t>
            </a:r>
          </a:p>
          <a:p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769AD-6BF7-4520-B0C8-2BE58AB85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Important Reminder 3</a:t>
            </a:r>
          </a:p>
        </p:txBody>
      </p:sp>
      <p:pic>
        <p:nvPicPr>
          <p:cNvPr id="5" name="Picture 4" descr="/Volumes/Creative/eMetric/Logo/eMetric-Logo.png">
            <a:extLst>
              <a:ext uri="{FF2B5EF4-FFF2-40B4-BE49-F238E27FC236}">
                <a16:creationId xmlns:a16="http://schemas.microsoft.com/office/drawing/2014/main" id="{89A864F8-B6AC-450B-82CC-97BD074736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5679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3BE98-E7A2-48EB-A3BF-0AAD4B3B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55ACE-0643-44A3-9AEE-ABC0806CE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78939A-3D17-4481-B126-C464A4A24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741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CDAF41-13BE-4F67-A7C1-388EEBF92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Digital manuals are being recommended for all HSA administrations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Printed manuals may still be ordered if needed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Manuals are located on the Help and Support Site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  <a:hlinkClick r:id="rId2"/>
              </a:rPr>
              <a:t>https://maryland.onlinehelp.cognia.org</a:t>
            </a:r>
            <a:r>
              <a:rPr lang="en-US" dirty="0">
                <a:solidFill>
                  <a:srgbClr val="3B3B3B"/>
                </a:solidFill>
              </a:rPr>
              <a:t> </a:t>
            </a:r>
          </a:p>
          <a:p>
            <a:pPr marL="114300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Guides &gt; MSDE Manuals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HSA Government TAM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HS MISA TAM</a:t>
            </a:r>
          </a:p>
          <a:p>
            <a:pPr marL="1600200" lvl="2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TCM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Online manuals include clickable links including within Table of Contents for quick searches</a:t>
            </a:r>
          </a:p>
          <a:p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11557-6142-406A-A335-8FEF045DE9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Digital Manuals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B6197-7318-42EE-8CCC-3AACDF770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155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CDAF41-13BE-4F67-A7C1-388EEBF92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Paper Accommodations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Receiving Paper Materials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Ordering Additional Materials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Returning Materials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Scheduling UPS Pick-up Request</a:t>
            </a:r>
          </a:p>
          <a:p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11557-6142-406A-A335-8FEF045DE9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Paper Based Testing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8228B-2816-4E15-A218-7A21989DC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2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152A79-48B8-46BA-9BA1-95EDCE61C5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0240" y="1330325"/>
            <a:ext cx="8851223" cy="485775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3B3B3B"/>
                </a:solidFill>
              </a:rPr>
              <a:t>Cognia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John Miller, Lead Program Manager</a:t>
            </a:r>
          </a:p>
          <a:p>
            <a:r>
              <a:rPr lang="en-US" dirty="0">
                <a:solidFill>
                  <a:srgbClr val="3B3B3B"/>
                </a:solidFill>
              </a:rPr>
              <a:t>eMetric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Aarti Jagtap, Project Manager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Kaelee Harper, Support Center Manager</a:t>
            </a:r>
          </a:p>
          <a:p>
            <a:r>
              <a:rPr lang="en-US" dirty="0">
                <a:solidFill>
                  <a:srgbClr val="3B3B3B"/>
                </a:solidFill>
              </a:rPr>
              <a:t>MSDE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Dr. Jennifer </a:t>
            </a:r>
            <a:r>
              <a:rPr lang="en-US" dirty="0" err="1">
                <a:solidFill>
                  <a:srgbClr val="3B3B3B"/>
                </a:solidFill>
              </a:rPr>
              <a:t>Judkins</a:t>
            </a:r>
            <a:r>
              <a:rPr lang="en-US" dirty="0">
                <a:solidFill>
                  <a:srgbClr val="3B3B3B"/>
                </a:solidFill>
              </a:rPr>
              <a:t> Assistant State Superintendent DAAIT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Brianna Creed, Assessment Operations Manager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Ann Herrmann, Assessment Development Manager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Karla Bressant, Finance Section Chief/LAC for LEA 24 Schools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Pauline Carey, Program Specialist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Paul Katula, Scoring Specialist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Tamara Lewis, State Test Security Officer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Jeremy Haack, Science Specialist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Beth Ann Haas, Government Specialist</a:t>
            </a:r>
          </a:p>
          <a:p>
            <a:pPr marL="1143000" lvl="1" indent="-457200"/>
            <a:r>
              <a:rPr lang="en-US" dirty="0">
                <a:solidFill>
                  <a:srgbClr val="3B3B3B"/>
                </a:solidFill>
              </a:rPr>
              <a:t>Leah Renzi, Coordinator of Social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07268-3375-48FE-B46A-E2BBFF7589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Staff Introductions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9219F-5495-4A77-8423-76E2997F9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487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CDAF41-13BE-4F67-A7C1-388EEBF92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Paper testing window same as online (January 11 – February 5, 2021)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Need a documented IEP, 504, EL plan or approval from MSDE for paper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Paper materials are automatically ordered with the submission of the first Pre-ID file (</a:t>
            </a:r>
            <a:r>
              <a:rPr lang="en-US" u="sng" dirty="0">
                <a:solidFill>
                  <a:srgbClr val="3B3B3B"/>
                </a:solidFill>
              </a:rPr>
              <a:t>except for Spring Government admin</a:t>
            </a:r>
            <a:r>
              <a:rPr lang="en-US" dirty="0">
                <a:solidFill>
                  <a:srgbClr val="3B3B3B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Additional Materials can be ordered December 11, 2020 – February 5,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11557-6142-406A-A335-8FEF045DE9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Paper Accommodation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28E8A-F8F1-4F9B-A7B0-9337D0CDE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656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97984" y="1172459"/>
            <a:ext cx="8647557" cy="47523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Ensure that you received all your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Discrepancy? Call the HSA Help Desk at (866) 207-8804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Tracking your orders on the HSA Portal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495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Receiving Materials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3DA159-7C49-49CF-9EE0-9F609BE4A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pic>
        <p:nvPicPr>
          <p:cNvPr id="3" name="image113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65146" y="989441"/>
            <a:ext cx="7680958" cy="4571998"/>
          </a:xfrm>
          <a:prstGeom prst="rect">
            <a:avLst/>
          </a:prstGeom>
          <a:ln/>
          <a:effectLst>
            <a:outerShdw blurRad="457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751545" y="3429001"/>
            <a:ext cx="1549668" cy="346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3B3B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090D0-FDF0-4B20-988C-48EAE4748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472" y="102484"/>
            <a:ext cx="8229600" cy="71133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pic>
        <p:nvPicPr>
          <p:cNvPr id="6" name="image116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39914" y="691703"/>
            <a:ext cx="7892716" cy="4963911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8234733" y="2580262"/>
            <a:ext cx="1549668" cy="346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3B3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D7B1B-E1C0-45EB-915A-C11152EAC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758" y="42433"/>
            <a:ext cx="8229600" cy="103439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1354" y="995833"/>
            <a:ext cx="7513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Materials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09524" y="1580607"/>
            <a:ext cx="76328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order materials you will need the school’s MP Ship Code. This code may be found on the Material Summary Form. (</a:t>
            </a:r>
            <a:r>
              <a:rPr lang="en-US" sz="24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example on next slide</a:t>
            </a:r>
            <a:r>
              <a:rPr lang="en-US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test materials, may be ordered through Materials Management from December 11, 2020 – February 5, 2021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Manuals can be found on the Maryland Help &amp; Support Site (</a:t>
            </a:r>
            <a:r>
              <a:rPr lang="en-US" sz="2400" dirty="0">
                <a:hlinkClick r:id="rId2"/>
              </a:rPr>
              <a:t>https://maryland.onlinehelp.cognia.org</a:t>
            </a:r>
            <a:r>
              <a:rPr lang="en-US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or ordered through Additional Materials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5547B-64C8-4A75-B2D5-338F29698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1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3200"/>
            <a:ext cx="8229600" cy="63465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7969" y="678094"/>
            <a:ext cx="7513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Materials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4825" y="1241656"/>
            <a:ext cx="4841875" cy="4938250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278785" y="2111145"/>
            <a:ext cx="1913249" cy="5056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3B3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8164" y="755038"/>
            <a:ext cx="172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 Ship Code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35229" y="1049904"/>
            <a:ext cx="2422934" cy="10208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5821680" y="1493702"/>
            <a:ext cx="2670388" cy="449561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68DE0AB-B7EC-49A6-81A9-B30DF12A31F3}"/>
              </a:ext>
            </a:extLst>
          </p:cNvPr>
          <p:cNvSpPr txBox="1"/>
          <p:nvPr/>
        </p:nvSpPr>
        <p:spPr>
          <a:xfrm>
            <a:off x="2218434" y="3002847"/>
            <a:ext cx="1481499" cy="1754326"/>
          </a:xfrm>
          <a:prstGeom prst="rect">
            <a:avLst/>
          </a:prstGeom>
          <a:noFill/>
          <a:ln w="28575">
            <a:solidFill>
              <a:srgbClr val="35638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MP Ship codes (Manuals or Test Material Shipment) will work.</a:t>
            </a: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99FFF60F-C589-4131-81B5-D98AB73D6C27}"/>
              </a:ext>
            </a:extLst>
          </p:cNvPr>
          <p:cNvSpPr/>
          <p:nvPr/>
        </p:nvSpPr>
        <p:spPr>
          <a:xfrm rot="20774406">
            <a:off x="1632603" y="2431335"/>
            <a:ext cx="1316297" cy="853368"/>
          </a:xfrm>
          <a:prstGeom prst="irregularSeal1">
            <a:avLst/>
          </a:prstGeom>
          <a:solidFill>
            <a:srgbClr val="FFE15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D4DB46-313B-4B60-9BA0-505D75CE1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3439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pic>
        <p:nvPicPr>
          <p:cNvPr id="3" name="image113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08971" y="1780185"/>
            <a:ext cx="7554254" cy="4257477"/>
          </a:xfrm>
          <a:prstGeom prst="rect">
            <a:avLst/>
          </a:prstGeom>
          <a:ln/>
          <a:effectLst>
            <a:outerShdw blurRad="457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08971" y="1195410"/>
            <a:ext cx="7513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Materials</a:t>
            </a:r>
          </a:p>
        </p:txBody>
      </p:sp>
      <p:cxnSp>
        <p:nvCxnSpPr>
          <p:cNvPr id="8" name="Straight Arrow Connector 7"/>
          <p:cNvCxnSpPr>
            <a:endCxn id="11" idx="0"/>
          </p:cNvCxnSpPr>
          <p:nvPr/>
        </p:nvCxnSpPr>
        <p:spPr>
          <a:xfrm flipH="1">
            <a:off x="8557385" y="2338940"/>
            <a:ext cx="895149" cy="5101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62235" y="2849078"/>
            <a:ext cx="1790299" cy="3465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3B3B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6108FA-BA4F-4A04-9B9E-1E5E24CB5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7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4727" y="1062069"/>
            <a:ext cx="7513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Materials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34" y="1780184"/>
            <a:ext cx="6273799" cy="4569816"/>
          </a:xfrm>
          <a:prstGeom prst="rect">
            <a:avLst/>
          </a:prstGeom>
          <a:effectLst>
            <a:outerShdw blurRad="482600" dist="38100" dir="432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90359" y="4065092"/>
            <a:ext cx="39515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3B3B3B"/>
                </a:solidFill>
                <a:latin typeface="Arial Narrow" panose="020B0606020202030204" pitchFamily="34" charset="0"/>
              </a:rPr>
              <a:t>Note: Additional Material Requests received after 12:30 PM EST will be processed the following business day</a:t>
            </a:r>
          </a:p>
        </p:txBody>
      </p:sp>
      <p:sp>
        <p:nvSpPr>
          <p:cNvPr id="8" name="Oval 7"/>
          <p:cNvSpPr/>
          <p:nvPr/>
        </p:nvSpPr>
        <p:spPr>
          <a:xfrm>
            <a:off x="4099560" y="3672840"/>
            <a:ext cx="2282734" cy="3312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3B3B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C93CF3-57FF-44AB-A03A-77607AEFE7CA}"/>
              </a:ext>
            </a:extLst>
          </p:cNvPr>
          <p:cNvSpPr txBox="1">
            <a:spLocks/>
          </p:cNvSpPr>
          <p:nvPr/>
        </p:nvSpPr>
        <p:spPr>
          <a:xfrm>
            <a:off x="1810602" y="210286"/>
            <a:ext cx="8229600" cy="755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010919-62EB-4B47-8CD8-08C403EACF64}"/>
              </a:ext>
            </a:extLst>
          </p:cNvPr>
          <p:cNvSpPr/>
          <p:nvPr/>
        </p:nvSpPr>
        <p:spPr>
          <a:xfrm>
            <a:off x="5834358" y="5971922"/>
            <a:ext cx="3107341" cy="30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E408F-7146-4922-804E-1BD2FD485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4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8971" y="977167"/>
            <a:ext cx="7513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Materials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07" y="1676618"/>
            <a:ext cx="7323899" cy="4582516"/>
          </a:xfrm>
          <a:prstGeom prst="rect">
            <a:avLst/>
          </a:prstGeom>
          <a:effectLst>
            <a:outerShdw blurRad="482600" dist="38100" dir="432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680460" y="5676900"/>
            <a:ext cx="117348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3B3B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D59A21-8FA5-4A02-BD78-0FE4564A9AD1}"/>
              </a:ext>
            </a:extLst>
          </p:cNvPr>
          <p:cNvSpPr txBox="1">
            <a:spLocks/>
          </p:cNvSpPr>
          <p:nvPr/>
        </p:nvSpPr>
        <p:spPr>
          <a:xfrm>
            <a:off x="1906137" y="210286"/>
            <a:ext cx="8229600" cy="755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550FB-3391-4DA4-A95D-FB67EB711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9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5576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0511" y="953940"/>
            <a:ext cx="7513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Materials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19" y="1719223"/>
            <a:ext cx="4390154" cy="4989613"/>
          </a:xfrm>
          <a:prstGeom prst="rect">
            <a:avLst/>
          </a:prstGeom>
          <a:noFill/>
          <a:effectLst>
            <a:outerShdw blurRad="482600" dist="38100" dir="432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4380079" y="3139440"/>
            <a:ext cx="549157" cy="2286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3B3B"/>
              </a:solidFill>
            </a:endParaRPr>
          </a:p>
        </p:txBody>
      </p:sp>
      <p:cxnSp>
        <p:nvCxnSpPr>
          <p:cNvPr id="8" name="Straight Arrow Connector 7"/>
          <p:cNvCxnSpPr>
            <a:endCxn id="6" idx="6"/>
          </p:cNvCxnSpPr>
          <p:nvPr/>
        </p:nvCxnSpPr>
        <p:spPr>
          <a:xfrm flipH="1">
            <a:off x="4929236" y="2476500"/>
            <a:ext cx="2271197" cy="7772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84252" y="2278381"/>
            <a:ext cx="2186940" cy="203132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order is approved by MSDE and shipped, this number will appear on the </a:t>
            </a:r>
            <a:r>
              <a:rPr lang="en-US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 </a:t>
            </a:r>
            <a:r>
              <a:rPr lang="en-US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9E1E83-92C0-414C-A2A5-E5F0A0BF6EED}"/>
              </a:ext>
            </a:extLst>
          </p:cNvPr>
          <p:cNvSpPr/>
          <p:nvPr/>
        </p:nvSpPr>
        <p:spPr>
          <a:xfrm>
            <a:off x="4013651" y="6368860"/>
            <a:ext cx="2545680" cy="304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32F6B9-E52F-4808-8E40-DFB1F3DF0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F4DBD-FBA1-4DB4-A502-C9F2F871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HSA Online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52DA0-3F8F-402B-8540-6AC08D44C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4562475"/>
            <a:ext cx="10515600" cy="1500187"/>
          </a:xfrm>
        </p:spPr>
        <p:txBody>
          <a:bodyPr/>
          <a:lstStyle/>
          <a:p>
            <a:pPr algn="ctr"/>
            <a:r>
              <a:rPr lang="en-US" dirty="0"/>
              <a:t>Computer Based Testing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5E7FC-F9CD-41A1-95BD-93709E863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190" y="1709738"/>
            <a:ext cx="3379620" cy="1659771"/>
          </a:xfrm>
          <a:prstGeom prst="rect">
            <a:avLst/>
          </a:prstGeom>
        </p:spPr>
      </p:pic>
      <p:pic>
        <p:nvPicPr>
          <p:cNvPr id="6" name="Picture 5" descr="/Volumes/Creative/eMetric/Logo/eMetric-Logo.png">
            <a:extLst>
              <a:ext uri="{FF2B5EF4-FFF2-40B4-BE49-F238E27FC236}">
                <a16:creationId xmlns:a16="http://schemas.microsoft.com/office/drawing/2014/main" id="{DB1E5FAA-51C1-445E-90A2-77CAB1865F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57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Returning Materials</a:t>
            </a:r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1981201" y="1446362"/>
            <a:ext cx="8246383" cy="352187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Char char="§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0B310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0B310"/>
              </a:buClr>
              <a:buSzPct val="100000"/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Special Handling Envelope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Used Accommodated Materials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Invalidated Answer Sheets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LEA 55 Answer Sheets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Return of Used Answer Sheets Envelope (one for each content)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D0C1FE-D023-4DFF-A38F-A6635C556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81201" y="1203961"/>
            <a:ext cx="8246383" cy="499470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Use the boxes that were sent to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UPS return labels included in your shipment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White Tyvek envelopes (Used Answer Sheets Envelope, Special Handling Envelope)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Unused Answer Sheets (different each administration)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Used and Unused Test Books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</a:rPr>
              <a:t>Other test materials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592" y="413297"/>
            <a:ext cx="10515600" cy="64523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Returning Materials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CFF93E-22D2-4EE7-BA61-74D81D186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3439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pic>
        <p:nvPicPr>
          <p:cNvPr id="3" name="image113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08971" y="2008785"/>
            <a:ext cx="7554254" cy="4257477"/>
          </a:xfrm>
          <a:prstGeom prst="rect">
            <a:avLst/>
          </a:prstGeom>
          <a:ln/>
          <a:effectLst>
            <a:outerShdw blurRad="4572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H="1">
            <a:off x="9128708" y="3017922"/>
            <a:ext cx="895149" cy="5101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846018" y="3539390"/>
            <a:ext cx="1790299" cy="3465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3B3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298C9-9E0C-472A-9B6C-6B03C4D379DA}"/>
              </a:ext>
            </a:extLst>
          </p:cNvPr>
          <p:cNvSpPr txBox="1"/>
          <p:nvPr/>
        </p:nvSpPr>
        <p:spPr>
          <a:xfrm>
            <a:off x="1658866" y="1195410"/>
            <a:ext cx="855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 a UPS Pickup (January 18 – February 5)</a:t>
            </a:r>
          </a:p>
          <a:p>
            <a:endParaRPr lang="en-US" sz="3200" dirty="0">
              <a:solidFill>
                <a:srgbClr val="3B3B3B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A1D370-A7A0-47A2-887D-7C6798D48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3439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pic>
        <p:nvPicPr>
          <p:cNvPr id="3" name="image1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78" y="2019638"/>
            <a:ext cx="4071846" cy="4460598"/>
          </a:xfrm>
          <a:prstGeom prst="rect">
            <a:avLst/>
          </a:prstGeom>
          <a:ln/>
          <a:effectLst>
            <a:outerShdw blurRad="457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58866" y="1195410"/>
            <a:ext cx="855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 a UPS Pickup (January 18 – February 5)</a:t>
            </a:r>
          </a:p>
          <a:p>
            <a:endParaRPr lang="en-US" sz="3200" dirty="0">
              <a:solidFill>
                <a:srgbClr val="3B3B3B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690360" y="1956891"/>
            <a:ext cx="3390900" cy="4213860"/>
            <a:chOff x="4478" y="566"/>
            <a:chExt cx="3760" cy="49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" y="566"/>
              <a:ext cx="3175" cy="4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6998" y="3227"/>
              <a:ext cx="1240" cy="71"/>
              <a:chOff x="6998" y="3227"/>
              <a:chExt cx="1240" cy="71"/>
            </a:xfrm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6998" y="3227"/>
                <a:ext cx="1240" cy="71"/>
              </a:xfrm>
              <a:custGeom>
                <a:avLst/>
                <a:gdLst>
                  <a:gd name="T0" fmla="+- 0 7033 6998"/>
                  <a:gd name="T1" fmla="*/ T0 w 1240"/>
                  <a:gd name="T2" fmla="+- 0 3227 3227"/>
                  <a:gd name="T3" fmla="*/ 3227 h 71"/>
                  <a:gd name="T4" fmla="+- 0 6998 6998"/>
                  <a:gd name="T5" fmla="*/ T4 w 1240"/>
                  <a:gd name="T6" fmla="+- 0 3263 3227"/>
                  <a:gd name="T7" fmla="*/ 3263 h 71"/>
                  <a:gd name="T8" fmla="+- 0 7033 6998"/>
                  <a:gd name="T9" fmla="*/ T8 w 1240"/>
                  <a:gd name="T10" fmla="+- 0 3298 3227"/>
                  <a:gd name="T11" fmla="*/ 3298 h 71"/>
                  <a:gd name="T12" fmla="+- 0 7033 6998"/>
                  <a:gd name="T13" fmla="*/ T12 w 1240"/>
                  <a:gd name="T14" fmla="+- 0 3281 3227"/>
                  <a:gd name="T15" fmla="*/ 3281 h 71"/>
                  <a:gd name="T16" fmla="+- 0 8238 6998"/>
                  <a:gd name="T17" fmla="*/ T16 w 1240"/>
                  <a:gd name="T18" fmla="+- 0 3281 3227"/>
                  <a:gd name="T19" fmla="*/ 3281 h 71"/>
                  <a:gd name="T20" fmla="+- 0 8238 6998"/>
                  <a:gd name="T21" fmla="*/ T20 w 1240"/>
                  <a:gd name="T22" fmla="+- 0 3245 3227"/>
                  <a:gd name="T23" fmla="*/ 3245 h 71"/>
                  <a:gd name="T24" fmla="+- 0 7033 6998"/>
                  <a:gd name="T25" fmla="*/ T24 w 1240"/>
                  <a:gd name="T26" fmla="+- 0 3245 3227"/>
                  <a:gd name="T27" fmla="*/ 3245 h 71"/>
                  <a:gd name="T28" fmla="+- 0 7033 6998"/>
                  <a:gd name="T29" fmla="*/ T28 w 1240"/>
                  <a:gd name="T30" fmla="+- 0 3227 3227"/>
                  <a:gd name="T31" fmla="*/ 3227 h 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240" h="71">
                    <a:moveTo>
                      <a:pt x="35" y="0"/>
                    </a:moveTo>
                    <a:lnTo>
                      <a:pt x="0" y="36"/>
                    </a:lnTo>
                    <a:lnTo>
                      <a:pt x="35" y="71"/>
                    </a:lnTo>
                    <a:lnTo>
                      <a:pt x="35" y="54"/>
                    </a:lnTo>
                    <a:lnTo>
                      <a:pt x="1240" y="54"/>
                    </a:lnTo>
                    <a:lnTo>
                      <a:pt x="1240" y="18"/>
                    </a:lnTo>
                    <a:lnTo>
                      <a:pt x="35" y="1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srgbClr val="3B3B3B"/>
                  </a:solidFill>
                </a:endParaRPr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6998" y="3227"/>
              <a:ext cx="1240" cy="71"/>
              <a:chOff x="6998" y="3227"/>
              <a:chExt cx="1240" cy="71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6998" y="3227"/>
                <a:ext cx="1240" cy="71"/>
              </a:xfrm>
              <a:custGeom>
                <a:avLst/>
                <a:gdLst>
                  <a:gd name="T0" fmla="+- 0 6998 6998"/>
                  <a:gd name="T1" fmla="*/ T0 w 1240"/>
                  <a:gd name="T2" fmla="+- 0 3263 3227"/>
                  <a:gd name="T3" fmla="*/ 3263 h 71"/>
                  <a:gd name="T4" fmla="+- 0 7033 6998"/>
                  <a:gd name="T5" fmla="*/ T4 w 1240"/>
                  <a:gd name="T6" fmla="+- 0 3227 3227"/>
                  <a:gd name="T7" fmla="*/ 3227 h 71"/>
                  <a:gd name="T8" fmla="+- 0 7033 6998"/>
                  <a:gd name="T9" fmla="*/ T8 w 1240"/>
                  <a:gd name="T10" fmla="+- 0 3245 3227"/>
                  <a:gd name="T11" fmla="*/ 3245 h 71"/>
                  <a:gd name="T12" fmla="+- 0 8238 6998"/>
                  <a:gd name="T13" fmla="*/ T12 w 1240"/>
                  <a:gd name="T14" fmla="+- 0 3245 3227"/>
                  <a:gd name="T15" fmla="*/ 3245 h 71"/>
                  <a:gd name="T16" fmla="+- 0 8238 6998"/>
                  <a:gd name="T17" fmla="*/ T16 w 1240"/>
                  <a:gd name="T18" fmla="+- 0 3281 3227"/>
                  <a:gd name="T19" fmla="*/ 3281 h 71"/>
                  <a:gd name="T20" fmla="+- 0 7033 6998"/>
                  <a:gd name="T21" fmla="*/ T20 w 1240"/>
                  <a:gd name="T22" fmla="+- 0 3281 3227"/>
                  <a:gd name="T23" fmla="*/ 3281 h 71"/>
                  <a:gd name="T24" fmla="+- 0 7033 6998"/>
                  <a:gd name="T25" fmla="*/ T24 w 1240"/>
                  <a:gd name="T26" fmla="+- 0 3298 3227"/>
                  <a:gd name="T27" fmla="*/ 3298 h 71"/>
                  <a:gd name="T28" fmla="+- 0 6998 6998"/>
                  <a:gd name="T29" fmla="*/ T28 w 1240"/>
                  <a:gd name="T30" fmla="+- 0 3263 3227"/>
                  <a:gd name="T31" fmla="*/ 3263 h 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240" h="71">
                    <a:moveTo>
                      <a:pt x="0" y="36"/>
                    </a:moveTo>
                    <a:lnTo>
                      <a:pt x="35" y="0"/>
                    </a:lnTo>
                    <a:lnTo>
                      <a:pt x="35" y="18"/>
                    </a:lnTo>
                    <a:lnTo>
                      <a:pt x="1240" y="18"/>
                    </a:lnTo>
                    <a:lnTo>
                      <a:pt x="1240" y="54"/>
                    </a:lnTo>
                    <a:lnTo>
                      <a:pt x="35" y="54"/>
                    </a:lnTo>
                    <a:lnTo>
                      <a:pt x="35" y="71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srgbClr val="3B3B3B"/>
                  </a:solidFill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478" y="3117"/>
              <a:ext cx="2440" cy="360"/>
              <a:chOff x="4478" y="3117"/>
              <a:chExt cx="2440" cy="360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4478" y="3117"/>
                <a:ext cx="2440" cy="360"/>
              </a:xfrm>
              <a:custGeom>
                <a:avLst/>
                <a:gdLst>
                  <a:gd name="T0" fmla="+- 0 4478 4478"/>
                  <a:gd name="T1" fmla="*/ T0 w 2440"/>
                  <a:gd name="T2" fmla="+- 0 3297 3117"/>
                  <a:gd name="T3" fmla="*/ 3297 h 360"/>
                  <a:gd name="T4" fmla="+- 0 4540 4478"/>
                  <a:gd name="T5" fmla="*/ T4 w 2440"/>
                  <a:gd name="T6" fmla="+- 0 3241 3117"/>
                  <a:gd name="T7" fmla="*/ 3241 h 360"/>
                  <a:gd name="T8" fmla="+- 0 4614 4478"/>
                  <a:gd name="T9" fmla="*/ T8 w 2440"/>
                  <a:gd name="T10" fmla="+- 0 3215 3117"/>
                  <a:gd name="T11" fmla="*/ 3215 h 360"/>
                  <a:gd name="T12" fmla="+- 0 4713 4478"/>
                  <a:gd name="T13" fmla="*/ T12 w 2440"/>
                  <a:gd name="T14" fmla="+- 0 3191 3117"/>
                  <a:gd name="T15" fmla="*/ 3191 h 360"/>
                  <a:gd name="T16" fmla="+- 0 4835 4478"/>
                  <a:gd name="T17" fmla="*/ T16 w 2440"/>
                  <a:gd name="T18" fmla="+- 0 3170 3117"/>
                  <a:gd name="T19" fmla="*/ 3170 h 360"/>
                  <a:gd name="T20" fmla="+- 0 4904 4478"/>
                  <a:gd name="T21" fmla="*/ T20 w 2440"/>
                  <a:gd name="T22" fmla="+- 0 3161 3117"/>
                  <a:gd name="T23" fmla="*/ 3161 h 360"/>
                  <a:gd name="T24" fmla="+- 0 4977 4478"/>
                  <a:gd name="T25" fmla="*/ T24 w 2440"/>
                  <a:gd name="T26" fmla="+- 0 3152 3117"/>
                  <a:gd name="T27" fmla="*/ 3152 h 360"/>
                  <a:gd name="T28" fmla="+- 0 5055 4478"/>
                  <a:gd name="T29" fmla="*/ T28 w 2440"/>
                  <a:gd name="T30" fmla="+- 0 3144 3117"/>
                  <a:gd name="T31" fmla="*/ 3144 h 360"/>
                  <a:gd name="T32" fmla="+- 0 5137 4478"/>
                  <a:gd name="T33" fmla="*/ T32 w 2440"/>
                  <a:gd name="T34" fmla="+- 0 3138 3117"/>
                  <a:gd name="T35" fmla="*/ 3138 h 360"/>
                  <a:gd name="T36" fmla="+- 0 5223 4478"/>
                  <a:gd name="T37" fmla="*/ T36 w 2440"/>
                  <a:gd name="T38" fmla="+- 0 3132 3117"/>
                  <a:gd name="T39" fmla="*/ 3132 h 360"/>
                  <a:gd name="T40" fmla="+- 0 5312 4478"/>
                  <a:gd name="T41" fmla="*/ T40 w 2440"/>
                  <a:gd name="T42" fmla="+- 0 3127 3117"/>
                  <a:gd name="T43" fmla="*/ 3127 h 360"/>
                  <a:gd name="T44" fmla="+- 0 5405 4478"/>
                  <a:gd name="T45" fmla="*/ T44 w 2440"/>
                  <a:gd name="T46" fmla="+- 0 3123 3117"/>
                  <a:gd name="T47" fmla="*/ 3123 h 360"/>
                  <a:gd name="T48" fmla="+- 0 5500 4478"/>
                  <a:gd name="T49" fmla="*/ T48 w 2440"/>
                  <a:gd name="T50" fmla="+- 0 3120 3117"/>
                  <a:gd name="T51" fmla="*/ 3120 h 360"/>
                  <a:gd name="T52" fmla="+- 0 5598 4478"/>
                  <a:gd name="T53" fmla="*/ T52 w 2440"/>
                  <a:gd name="T54" fmla="+- 0 3118 3117"/>
                  <a:gd name="T55" fmla="*/ 3118 h 360"/>
                  <a:gd name="T56" fmla="+- 0 5698 4478"/>
                  <a:gd name="T57" fmla="*/ T56 w 2440"/>
                  <a:gd name="T58" fmla="+- 0 3117 3117"/>
                  <a:gd name="T59" fmla="*/ 3117 h 360"/>
                  <a:gd name="T60" fmla="+- 0 5798 4478"/>
                  <a:gd name="T61" fmla="*/ T60 w 2440"/>
                  <a:gd name="T62" fmla="+- 0 3118 3117"/>
                  <a:gd name="T63" fmla="*/ 3118 h 360"/>
                  <a:gd name="T64" fmla="+- 0 5896 4478"/>
                  <a:gd name="T65" fmla="*/ T64 w 2440"/>
                  <a:gd name="T66" fmla="+- 0 3120 3117"/>
                  <a:gd name="T67" fmla="*/ 3120 h 360"/>
                  <a:gd name="T68" fmla="+- 0 5991 4478"/>
                  <a:gd name="T69" fmla="*/ T68 w 2440"/>
                  <a:gd name="T70" fmla="+- 0 3123 3117"/>
                  <a:gd name="T71" fmla="*/ 3123 h 360"/>
                  <a:gd name="T72" fmla="+- 0 6084 4478"/>
                  <a:gd name="T73" fmla="*/ T72 w 2440"/>
                  <a:gd name="T74" fmla="+- 0 3127 3117"/>
                  <a:gd name="T75" fmla="*/ 3127 h 360"/>
                  <a:gd name="T76" fmla="+- 0 6173 4478"/>
                  <a:gd name="T77" fmla="*/ T76 w 2440"/>
                  <a:gd name="T78" fmla="+- 0 3132 3117"/>
                  <a:gd name="T79" fmla="*/ 3132 h 360"/>
                  <a:gd name="T80" fmla="+- 0 6259 4478"/>
                  <a:gd name="T81" fmla="*/ T80 w 2440"/>
                  <a:gd name="T82" fmla="+- 0 3138 3117"/>
                  <a:gd name="T83" fmla="*/ 3138 h 360"/>
                  <a:gd name="T84" fmla="+- 0 6341 4478"/>
                  <a:gd name="T85" fmla="*/ T84 w 2440"/>
                  <a:gd name="T86" fmla="+- 0 3144 3117"/>
                  <a:gd name="T87" fmla="*/ 3144 h 360"/>
                  <a:gd name="T88" fmla="+- 0 6419 4478"/>
                  <a:gd name="T89" fmla="*/ T88 w 2440"/>
                  <a:gd name="T90" fmla="+- 0 3152 3117"/>
                  <a:gd name="T91" fmla="*/ 3152 h 360"/>
                  <a:gd name="T92" fmla="+- 0 6492 4478"/>
                  <a:gd name="T93" fmla="*/ T92 w 2440"/>
                  <a:gd name="T94" fmla="+- 0 3161 3117"/>
                  <a:gd name="T95" fmla="*/ 3161 h 360"/>
                  <a:gd name="T96" fmla="+- 0 6561 4478"/>
                  <a:gd name="T97" fmla="*/ T96 w 2440"/>
                  <a:gd name="T98" fmla="+- 0 3170 3117"/>
                  <a:gd name="T99" fmla="*/ 3170 h 360"/>
                  <a:gd name="T100" fmla="+- 0 6624 4478"/>
                  <a:gd name="T101" fmla="*/ T100 w 2440"/>
                  <a:gd name="T102" fmla="+- 0 3180 3117"/>
                  <a:gd name="T103" fmla="*/ 3180 h 360"/>
                  <a:gd name="T104" fmla="+- 0 6735 4478"/>
                  <a:gd name="T105" fmla="*/ T104 w 2440"/>
                  <a:gd name="T106" fmla="+- 0 3203 3117"/>
                  <a:gd name="T107" fmla="*/ 3203 h 360"/>
                  <a:gd name="T108" fmla="+- 0 6822 4478"/>
                  <a:gd name="T109" fmla="*/ T108 w 2440"/>
                  <a:gd name="T110" fmla="+- 0 3227 3117"/>
                  <a:gd name="T111" fmla="*/ 3227 h 360"/>
                  <a:gd name="T112" fmla="+- 0 6883 4478"/>
                  <a:gd name="T113" fmla="*/ T112 w 2440"/>
                  <a:gd name="T114" fmla="+- 0 3254 3117"/>
                  <a:gd name="T115" fmla="*/ 3254 h 360"/>
                  <a:gd name="T116" fmla="+- 0 6918 4478"/>
                  <a:gd name="T117" fmla="*/ T116 w 2440"/>
                  <a:gd name="T118" fmla="+- 0 3297 3117"/>
                  <a:gd name="T119" fmla="*/ 3297 h 360"/>
                  <a:gd name="T120" fmla="+- 0 6914 4478"/>
                  <a:gd name="T121" fmla="*/ T120 w 2440"/>
                  <a:gd name="T122" fmla="+- 0 3312 3117"/>
                  <a:gd name="T123" fmla="*/ 3312 h 360"/>
                  <a:gd name="T124" fmla="+- 0 6856 4478"/>
                  <a:gd name="T125" fmla="*/ T124 w 2440"/>
                  <a:gd name="T126" fmla="+- 0 3354 3117"/>
                  <a:gd name="T127" fmla="*/ 3354 h 360"/>
                  <a:gd name="T128" fmla="+- 0 6782 4478"/>
                  <a:gd name="T129" fmla="*/ T128 w 2440"/>
                  <a:gd name="T130" fmla="+- 0 3380 3117"/>
                  <a:gd name="T131" fmla="*/ 3380 h 360"/>
                  <a:gd name="T132" fmla="+- 0 6683 4478"/>
                  <a:gd name="T133" fmla="*/ T132 w 2440"/>
                  <a:gd name="T134" fmla="+- 0 3404 3117"/>
                  <a:gd name="T135" fmla="*/ 3404 h 360"/>
                  <a:gd name="T136" fmla="+- 0 6561 4478"/>
                  <a:gd name="T137" fmla="*/ T136 w 2440"/>
                  <a:gd name="T138" fmla="+- 0 3425 3117"/>
                  <a:gd name="T139" fmla="*/ 3425 h 360"/>
                  <a:gd name="T140" fmla="+- 0 6492 4478"/>
                  <a:gd name="T141" fmla="*/ T140 w 2440"/>
                  <a:gd name="T142" fmla="+- 0 3434 3117"/>
                  <a:gd name="T143" fmla="*/ 3434 h 360"/>
                  <a:gd name="T144" fmla="+- 0 6419 4478"/>
                  <a:gd name="T145" fmla="*/ T144 w 2440"/>
                  <a:gd name="T146" fmla="+- 0 3443 3117"/>
                  <a:gd name="T147" fmla="*/ 3443 h 360"/>
                  <a:gd name="T148" fmla="+- 0 6341 4478"/>
                  <a:gd name="T149" fmla="*/ T148 w 2440"/>
                  <a:gd name="T150" fmla="+- 0 3450 3117"/>
                  <a:gd name="T151" fmla="*/ 3450 h 360"/>
                  <a:gd name="T152" fmla="+- 0 6259 4478"/>
                  <a:gd name="T153" fmla="*/ T152 w 2440"/>
                  <a:gd name="T154" fmla="+- 0 3457 3117"/>
                  <a:gd name="T155" fmla="*/ 3457 h 360"/>
                  <a:gd name="T156" fmla="+- 0 6173 4478"/>
                  <a:gd name="T157" fmla="*/ T156 w 2440"/>
                  <a:gd name="T158" fmla="+- 0 3463 3117"/>
                  <a:gd name="T159" fmla="*/ 3463 h 360"/>
                  <a:gd name="T160" fmla="+- 0 6084 4478"/>
                  <a:gd name="T161" fmla="*/ T160 w 2440"/>
                  <a:gd name="T162" fmla="+- 0 3468 3117"/>
                  <a:gd name="T163" fmla="*/ 3468 h 360"/>
                  <a:gd name="T164" fmla="+- 0 5991 4478"/>
                  <a:gd name="T165" fmla="*/ T164 w 2440"/>
                  <a:gd name="T166" fmla="+- 0 3472 3117"/>
                  <a:gd name="T167" fmla="*/ 3472 h 360"/>
                  <a:gd name="T168" fmla="+- 0 5896 4478"/>
                  <a:gd name="T169" fmla="*/ T168 w 2440"/>
                  <a:gd name="T170" fmla="+- 0 3475 3117"/>
                  <a:gd name="T171" fmla="*/ 3475 h 360"/>
                  <a:gd name="T172" fmla="+- 0 5798 4478"/>
                  <a:gd name="T173" fmla="*/ T172 w 2440"/>
                  <a:gd name="T174" fmla="+- 0 3477 3117"/>
                  <a:gd name="T175" fmla="*/ 3477 h 360"/>
                  <a:gd name="T176" fmla="+- 0 5698 4478"/>
                  <a:gd name="T177" fmla="*/ T176 w 2440"/>
                  <a:gd name="T178" fmla="+- 0 3477 3117"/>
                  <a:gd name="T179" fmla="*/ 3477 h 360"/>
                  <a:gd name="T180" fmla="+- 0 5598 4478"/>
                  <a:gd name="T181" fmla="*/ T180 w 2440"/>
                  <a:gd name="T182" fmla="+- 0 3477 3117"/>
                  <a:gd name="T183" fmla="*/ 3477 h 360"/>
                  <a:gd name="T184" fmla="+- 0 5500 4478"/>
                  <a:gd name="T185" fmla="*/ T184 w 2440"/>
                  <a:gd name="T186" fmla="+- 0 3475 3117"/>
                  <a:gd name="T187" fmla="*/ 3475 h 360"/>
                  <a:gd name="T188" fmla="+- 0 5405 4478"/>
                  <a:gd name="T189" fmla="*/ T188 w 2440"/>
                  <a:gd name="T190" fmla="+- 0 3472 3117"/>
                  <a:gd name="T191" fmla="*/ 3472 h 360"/>
                  <a:gd name="T192" fmla="+- 0 5312 4478"/>
                  <a:gd name="T193" fmla="*/ T192 w 2440"/>
                  <a:gd name="T194" fmla="+- 0 3468 3117"/>
                  <a:gd name="T195" fmla="*/ 3468 h 360"/>
                  <a:gd name="T196" fmla="+- 0 5223 4478"/>
                  <a:gd name="T197" fmla="*/ T196 w 2440"/>
                  <a:gd name="T198" fmla="+- 0 3463 3117"/>
                  <a:gd name="T199" fmla="*/ 3463 h 360"/>
                  <a:gd name="T200" fmla="+- 0 5137 4478"/>
                  <a:gd name="T201" fmla="*/ T200 w 2440"/>
                  <a:gd name="T202" fmla="+- 0 3457 3117"/>
                  <a:gd name="T203" fmla="*/ 3457 h 360"/>
                  <a:gd name="T204" fmla="+- 0 5055 4478"/>
                  <a:gd name="T205" fmla="*/ T204 w 2440"/>
                  <a:gd name="T206" fmla="+- 0 3450 3117"/>
                  <a:gd name="T207" fmla="*/ 3450 h 360"/>
                  <a:gd name="T208" fmla="+- 0 4977 4478"/>
                  <a:gd name="T209" fmla="*/ T208 w 2440"/>
                  <a:gd name="T210" fmla="+- 0 3443 3117"/>
                  <a:gd name="T211" fmla="*/ 3443 h 360"/>
                  <a:gd name="T212" fmla="+- 0 4904 4478"/>
                  <a:gd name="T213" fmla="*/ T212 w 2440"/>
                  <a:gd name="T214" fmla="+- 0 3434 3117"/>
                  <a:gd name="T215" fmla="*/ 3434 h 360"/>
                  <a:gd name="T216" fmla="+- 0 4835 4478"/>
                  <a:gd name="T217" fmla="*/ T216 w 2440"/>
                  <a:gd name="T218" fmla="+- 0 3425 3117"/>
                  <a:gd name="T219" fmla="*/ 3425 h 360"/>
                  <a:gd name="T220" fmla="+- 0 4772 4478"/>
                  <a:gd name="T221" fmla="*/ T220 w 2440"/>
                  <a:gd name="T222" fmla="+- 0 3415 3117"/>
                  <a:gd name="T223" fmla="*/ 3415 h 360"/>
                  <a:gd name="T224" fmla="+- 0 4661 4478"/>
                  <a:gd name="T225" fmla="*/ T224 w 2440"/>
                  <a:gd name="T226" fmla="+- 0 3392 3117"/>
                  <a:gd name="T227" fmla="*/ 3392 h 360"/>
                  <a:gd name="T228" fmla="+- 0 4574 4478"/>
                  <a:gd name="T229" fmla="*/ T228 w 2440"/>
                  <a:gd name="T230" fmla="+- 0 3368 3117"/>
                  <a:gd name="T231" fmla="*/ 3368 h 360"/>
                  <a:gd name="T232" fmla="+- 0 4513 4478"/>
                  <a:gd name="T233" fmla="*/ T232 w 2440"/>
                  <a:gd name="T234" fmla="+- 0 3341 3117"/>
                  <a:gd name="T235" fmla="*/ 3341 h 360"/>
                  <a:gd name="T236" fmla="+- 0 4478 4478"/>
                  <a:gd name="T237" fmla="*/ T236 w 2440"/>
                  <a:gd name="T238" fmla="+- 0 3297 3117"/>
                  <a:gd name="T239" fmla="*/ 3297 h 3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</a:cxnLst>
                <a:rect l="0" t="0" r="r" b="b"/>
                <a:pathLst>
                  <a:path w="2440" h="360">
                    <a:moveTo>
                      <a:pt x="0" y="180"/>
                    </a:moveTo>
                    <a:lnTo>
                      <a:pt x="62" y="124"/>
                    </a:lnTo>
                    <a:lnTo>
                      <a:pt x="136" y="98"/>
                    </a:lnTo>
                    <a:lnTo>
                      <a:pt x="235" y="74"/>
                    </a:lnTo>
                    <a:lnTo>
                      <a:pt x="357" y="53"/>
                    </a:lnTo>
                    <a:lnTo>
                      <a:pt x="426" y="44"/>
                    </a:lnTo>
                    <a:lnTo>
                      <a:pt x="499" y="35"/>
                    </a:lnTo>
                    <a:lnTo>
                      <a:pt x="577" y="27"/>
                    </a:lnTo>
                    <a:lnTo>
                      <a:pt x="659" y="21"/>
                    </a:lnTo>
                    <a:lnTo>
                      <a:pt x="745" y="15"/>
                    </a:lnTo>
                    <a:lnTo>
                      <a:pt x="834" y="10"/>
                    </a:lnTo>
                    <a:lnTo>
                      <a:pt x="927" y="6"/>
                    </a:lnTo>
                    <a:lnTo>
                      <a:pt x="1022" y="3"/>
                    </a:lnTo>
                    <a:lnTo>
                      <a:pt x="1120" y="1"/>
                    </a:lnTo>
                    <a:lnTo>
                      <a:pt x="1220" y="0"/>
                    </a:lnTo>
                    <a:lnTo>
                      <a:pt x="1320" y="1"/>
                    </a:lnTo>
                    <a:lnTo>
                      <a:pt x="1418" y="3"/>
                    </a:lnTo>
                    <a:lnTo>
                      <a:pt x="1513" y="6"/>
                    </a:lnTo>
                    <a:lnTo>
                      <a:pt x="1606" y="10"/>
                    </a:lnTo>
                    <a:lnTo>
                      <a:pt x="1695" y="15"/>
                    </a:lnTo>
                    <a:lnTo>
                      <a:pt x="1781" y="21"/>
                    </a:lnTo>
                    <a:lnTo>
                      <a:pt x="1863" y="27"/>
                    </a:lnTo>
                    <a:lnTo>
                      <a:pt x="1941" y="35"/>
                    </a:lnTo>
                    <a:lnTo>
                      <a:pt x="2014" y="44"/>
                    </a:lnTo>
                    <a:lnTo>
                      <a:pt x="2083" y="53"/>
                    </a:lnTo>
                    <a:lnTo>
                      <a:pt x="2146" y="63"/>
                    </a:lnTo>
                    <a:lnTo>
                      <a:pt x="2257" y="86"/>
                    </a:lnTo>
                    <a:lnTo>
                      <a:pt x="2344" y="110"/>
                    </a:lnTo>
                    <a:lnTo>
                      <a:pt x="2405" y="137"/>
                    </a:lnTo>
                    <a:lnTo>
                      <a:pt x="2440" y="180"/>
                    </a:lnTo>
                    <a:lnTo>
                      <a:pt x="2436" y="195"/>
                    </a:lnTo>
                    <a:lnTo>
                      <a:pt x="2378" y="237"/>
                    </a:lnTo>
                    <a:lnTo>
                      <a:pt x="2304" y="263"/>
                    </a:lnTo>
                    <a:lnTo>
                      <a:pt x="2205" y="287"/>
                    </a:lnTo>
                    <a:lnTo>
                      <a:pt x="2083" y="308"/>
                    </a:lnTo>
                    <a:lnTo>
                      <a:pt x="2014" y="317"/>
                    </a:lnTo>
                    <a:lnTo>
                      <a:pt x="1941" y="326"/>
                    </a:lnTo>
                    <a:lnTo>
                      <a:pt x="1863" y="333"/>
                    </a:lnTo>
                    <a:lnTo>
                      <a:pt x="1781" y="340"/>
                    </a:lnTo>
                    <a:lnTo>
                      <a:pt x="1695" y="346"/>
                    </a:lnTo>
                    <a:lnTo>
                      <a:pt x="1606" y="351"/>
                    </a:lnTo>
                    <a:lnTo>
                      <a:pt x="1513" y="355"/>
                    </a:lnTo>
                    <a:lnTo>
                      <a:pt x="1418" y="358"/>
                    </a:lnTo>
                    <a:lnTo>
                      <a:pt x="1320" y="360"/>
                    </a:lnTo>
                    <a:lnTo>
                      <a:pt x="1220" y="360"/>
                    </a:lnTo>
                    <a:lnTo>
                      <a:pt x="1120" y="360"/>
                    </a:lnTo>
                    <a:lnTo>
                      <a:pt x="1022" y="358"/>
                    </a:lnTo>
                    <a:lnTo>
                      <a:pt x="927" y="355"/>
                    </a:lnTo>
                    <a:lnTo>
                      <a:pt x="834" y="351"/>
                    </a:lnTo>
                    <a:lnTo>
                      <a:pt x="745" y="346"/>
                    </a:lnTo>
                    <a:lnTo>
                      <a:pt x="659" y="340"/>
                    </a:lnTo>
                    <a:lnTo>
                      <a:pt x="577" y="333"/>
                    </a:lnTo>
                    <a:lnTo>
                      <a:pt x="499" y="326"/>
                    </a:lnTo>
                    <a:lnTo>
                      <a:pt x="426" y="317"/>
                    </a:lnTo>
                    <a:lnTo>
                      <a:pt x="357" y="308"/>
                    </a:lnTo>
                    <a:lnTo>
                      <a:pt x="294" y="298"/>
                    </a:lnTo>
                    <a:lnTo>
                      <a:pt x="183" y="275"/>
                    </a:lnTo>
                    <a:lnTo>
                      <a:pt x="96" y="251"/>
                    </a:lnTo>
                    <a:lnTo>
                      <a:pt x="35" y="224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solidFill>
                    <a:srgbClr val="3B3B3B"/>
                  </a:solidFill>
                </a:endParaRPr>
              </a:p>
            </p:txBody>
          </p:sp>
        </p:grpSp>
      </p:grpSp>
      <p:sp>
        <p:nvSpPr>
          <p:cNvPr id="5" name="Oval 4"/>
          <p:cNvSpPr/>
          <p:nvPr/>
        </p:nvSpPr>
        <p:spPr>
          <a:xfrm>
            <a:off x="3197904" y="3091696"/>
            <a:ext cx="1661160" cy="32004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3B3B"/>
              </a:solidFill>
            </a:endParaRPr>
          </a:p>
        </p:txBody>
      </p:sp>
      <p:cxnSp>
        <p:nvCxnSpPr>
          <p:cNvPr id="17" name="Straight Arrow Connector 16"/>
          <p:cNvCxnSpPr>
            <a:endCxn id="5" idx="3"/>
          </p:cNvCxnSpPr>
          <p:nvPr/>
        </p:nvCxnSpPr>
        <p:spPr>
          <a:xfrm flipV="1">
            <a:off x="2626405" y="3364868"/>
            <a:ext cx="814771" cy="110026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17004" y="2092215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3B3B3B"/>
                </a:solidFill>
                <a:latin typeface="Arial Narrow" panose="020B0606020202030204" pitchFamily="34" charset="0"/>
              </a:rPr>
              <a:t>Online UPS Pickup Request</a:t>
            </a:r>
          </a:p>
          <a:p>
            <a:pPr algn="ctr"/>
            <a:r>
              <a:rPr lang="en-US" sz="800" b="1" dirty="0">
                <a:solidFill>
                  <a:srgbClr val="3B3B3B"/>
                </a:solidFill>
                <a:latin typeface="Arial Narrow" panose="020B0606020202030204" pitchFamily="34" charset="0"/>
              </a:rPr>
              <a:t>Maryland HSA January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78DF23-BD1B-4B81-91DF-27D5C0C73E7E}"/>
              </a:ext>
            </a:extLst>
          </p:cNvPr>
          <p:cNvSpPr/>
          <p:nvPr/>
        </p:nvSpPr>
        <p:spPr>
          <a:xfrm>
            <a:off x="2525330" y="6222334"/>
            <a:ext cx="3827344" cy="233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C32A3-340F-4914-838B-90E661ADF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3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3439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pic>
        <p:nvPicPr>
          <p:cNvPr id="3" name="image1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60" y="1780184"/>
            <a:ext cx="4145280" cy="4192158"/>
          </a:xfrm>
          <a:prstGeom prst="rect">
            <a:avLst/>
          </a:prstGeom>
          <a:ln/>
          <a:effectLst>
            <a:outerShdw blurRad="457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83780" y="1958341"/>
            <a:ext cx="28270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tracking number will automatically pull in your shipping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out any other necessary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grey Place Pickup Request button to schedule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77840" y="3931920"/>
            <a:ext cx="1882140" cy="9067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62500" y="4838700"/>
            <a:ext cx="815340" cy="22860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3B3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1906" y="178906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3B3B3B"/>
                </a:solidFill>
                <a:latin typeface="Arial Narrow" panose="020B0606020202030204" pitchFamily="34" charset="0"/>
              </a:rPr>
              <a:t>Online UPS Pickup Request</a:t>
            </a:r>
          </a:p>
          <a:p>
            <a:pPr algn="ctr"/>
            <a:r>
              <a:rPr lang="en-US" sz="800" b="1" dirty="0">
                <a:solidFill>
                  <a:srgbClr val="3B3B3B"/>
                </a:solidFill>
                <a:latin typeface="Arial Narrow" panose="020B0606020202030204" pitchFamily="34" charset="0"/>
              </a:rPr>
              <a:t>Maryland HSA January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C3953-232F-486E-B108-C9B6910271EE}"/>
              </a:ext>
            </a:extLst>
          </p:cNvPr>
          <p:cNvSpPr txBox="1"/>
          <p:nvPr/>
        </p:nvSpPr>
        <p:spPr>
          <a:xfrm>
            <a:off x="1658866" y="1195410"/>
            <a:ext cx="855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 a UPS Pickup (January 18 – February 5)</a:t>
            </a:r>
          </a:p>
          <a:p>
            <a:endParaRPr lang="en-US" sz="3200" dirty="0">
              <a:solidFill>
                <a:srgbClr val="3B3B3B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593077-F343-4419-B4BD-03E4B3432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3439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Management</a:t>
            </a:r>
          </a:p>
        </p:txBody>
      </p:sp>
      <p:pic>
        <p:nvPicPr>
          <p:cNvPr id="3" name="image1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93" y="1848764"/>
            <a:ext cx="3675607" cy="3744317"/>
          </a:xfrm>
          <a:prstGeom prst="rect">
            <a:avLst/>
          </a:prstGeom>
          <a:ln/>
          <a:effectLst>
            <a:outerShdw blurRad="457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56660" y="183478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3B3B3B"/>
                </a:solidFill>
                <a:latin typeface="Arial Narrow" panose="020B0606020202030204" pitchFamily="34" charset="0"/>
              </a:rPr>
              <a:t>Online UPS Pickup Request</a:t>
            </a:r>
          </a:p>
          <a:p>
            <a:pPr algn="ctr"/>
            <a:r>
              <a:rPr lang="en-US" sz="800" b="1" dirty="0">
                <a:solidFill>
                  <a:srgbClr val="3B3B3B"/>
                </a:solidFill>
                <a:latin typeface="Arial Narrow" panose="020B0606020202030204" pitchFamily="34" charset="0"/>
              </a:rPr>
              <a:t>Maryland HSA January 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9460" y="2004060"/>
            <a:ext cx="3032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to review the pickup request one more time on the Confirmation Screen. </a:t>
            </a:r>
          </a:p>
          <a:p>
            <a:endParaRPr lang="en-US" dirty="0">
              <a:solidFill>
                <a:srgbClr val="3B3B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need to click the grey button </a:t>
            </a:r>
            <a:r>
              <a:rPr lang="en-US" b="1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Pickup Request </a:t>
            </a:r>
            <a:r>
              <a:rPr lang="en-US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complete the schedule request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9CD8C-330A-4398-BA33-9F9024D25452}"/>
              </a:ext>
            </a:extLst>
          </p:cNvPr>
          <p:cNvSpPr txBox="1"/>
          <p:nvPr/>
        </p:nvSpPr>
        <p:spPr>
          <a:xfrm>
            <a:off x="1658866" y="1195410"/>
            <a:ext cx="855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 a UPS Pickup (January 18 – February 5)</a:t>
            </a:r>
          </a:p>
          <a:p>
            <a:endParaRPr lang="en-US" sz="3200" dirty="0">
              <a:solidFill>
                <a:srgbClr val="3B3B3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92043F-CC0A-4F0C-9E3F-62978F3E2A71}"/>
              </a:ext>
            </a:extLst>
          </p:cNvPr>
          <p:cNvSpPr/>
          <p:nvPr/>
        </p:nvSpPr>
        <p:spPr>
          <a:xfrm>
            <a:off x="3269789" y="5358565"/>
            <a:ext cx="3107341" cy="168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75E752-16EE-4A8C-BC6F-FC8574542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9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2A6B1E-7B42-4945-8E0C-B1BE221632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Maryland Help &amp; Support Site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Modules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Weekly LAC/LEA 24 STC Communications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Quick Start Guides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Help Desk</a:t>
            </a:r>
          </a:p>
          <a:p>
            <a:endParaRPr lang="en-US" dirty="0">
              <a:solidFill>
                <a:srgbClr val="3B3B3B"/>
              </a:solidFill>
            </a:endParaRPr>
          </a:p>
          <a:p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D0691-7D7F-4C0B-987B-CD7930E444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Support Materials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0E51B-705D-4D36-8CD2-5AA250760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538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2A6B1E-7B42-4945-8E0C-B1BE221632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43804" y="5695882"/>
            <a:ext cx="7723441" cy="518795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https://maryland.onlinehelp.cognia.org/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D0691-7D7F-4C0B-987B-CD7930E444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Maryland Help &amp; Support Site</a:t>
            </a:r>
          </a:p>
        </p:txBody>
      </p:sp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2C66B9ED-4B07-47C6-88D4-B1852F2FE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86" y="91536"/>
            <a:ext cx="1140974" cy="1140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BEBE04-3794-43D7-888A-D41988F35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591" y="1314238"/>
            <a:ext cx="6853390" cy="40649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B8CEE7-230C-4ACD-BF3E-D954839632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F4DBD-FBA1-4DB4-A502-C9F2F871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0625"/>
            <a:ext cx="10515600" cy="2852737"/>
          </a:xfrm>
        </p:spPr>
        <p:txBody>
          <a:bodyPr/>
          <a:lstStyle/>
          <a:p>
            <a:pPr algn="ctr"/>
            <a:r>
              <a:rPr lang="en-US" dirty="0"/>
              <a:t>Maryland Analysis and Reporting System (MARS)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5E7FC-F9CD-41A1-95BD-93709E863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190" y="1709738"/>
            <a:ext cx="3379620" cy="165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698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D386FD-5FEA-4648-8A9F-C77E1F4522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Overview of MARS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How to Access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Usernames &amp; Passwords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User Roles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0C5B2-6E9B-4899-9958-C5414E434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B3B3B"/>
                </a:solidFill>
              </a:rPr>
              <a:t>Maryland Analysis and Reporting System (MARS)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67E9A-F343-440E-96B6-F7EBCDC36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9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D386FD-5FEA-4648-8A9F-C77E1F4522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HSA Portal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Overview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Demonstration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File Uploads &amp; Downloads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Reactivations &amp; Invalidations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HSA Kiosk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Overview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Demonstration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Proctor Password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Online Certification Test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0C5B2-6E9B-4899-9958-C5414E434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B3B3B"/>
                </a:solidFill>
              </a:rPr>
              <a:t>Agenda</a:t>
            </a:r>
          </a:p>
        </p:txBody>
      </p:sp>
      <p:pic>
        <p:nvPicPr>
          <p:cNvPr id="4" name="Picture 3" descr="/Volumes/Creative/eMetric/Logo/eMetric-Logo.png">
            <a:extLst>
              <a:ext uri="{FF2B5EF4-FFF2-40B4-BE49-F238E27FC236}">
                <a16:creationId xmlns:a16="http://schemas.microsoft.com/office/drawing/2014/main" id="{C085473C-EFC5-4D48-9109-79B41428E1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097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D386FD-5FEA-4648-8A9F-C77E1F4522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Accessing MARS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Link within Help and Support Site</a:t>
            </a:r>
          </a:p>
          <a:p>
            <a:pPr marL="1200150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  <a:hlinkClick r:id="rId2"/>
              </a:rPr>
              <a:t>http://iservices.cognia.org/</a:t>
            </a:r>
            <a:endParaRPr lang="en-US" dirty="0">
              <a:solidFill>
                <a:srgbClr val="3B3B3B"/>
              </a:solidFill>
            </a:endParaRPr>
          </a:p>
          <a:p>
            <a:pPr marL="1200150" lvl="1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rgbClr val="3B3B3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0C5B2-6E9B-4899-9958-C5414E434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B3B3B"/>
                </a:solidFill>
              </a:rPr>
              <a:t>Maryland Analysis and Reporting System (MARS)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0998A5-8477-473F-BA0F-148C474F3DF4}"/>
              </a:ext>
            </a:extLst>
          </p:cNvPr>
          <p:cNvSpPr txBox="1"/>
          <p:nvPr/>
        </p:nvSpPr>
        <p:spPr>
          <a:xfrm>
            <a:off x="7430119" y="4017042"/>
            <a:ext cx="19546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Maryland and click 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CB256-DAAB-4C3E-86D2-B33C008CE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342" y="2927437"/>
            <a:ext cx="5967582" cy="32606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34C4CA-FDCB-4250-BEE5-868FA592B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021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4F694E-7973-4990-9A6C-CDDA18201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381386"/>
            <a:ext cx="7231309" cy="443620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0C5B2-6E9B-4899-9958-C5414E434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B3B3B"/>
                </a:solidFill>
              </a:rPr>
              <a:t>Maryland Analysis and Reporting System (MARS)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260A2-370A-41AD-B22B-0454063910E4}"/>
              </a:ext>
            </a:extLst>
          </p:cNvPr>
          <p:cNvSpPr txBox="1"/>
          <p:nvPr/>
        </p:nvSpPr>
        <p:spPr>
          <a:xfrm>
            <a:off x="7555865" y="2409410"/>
            <a:ext cx="3148099" cy="1200329"/>
          </a:xfrm>
          <a:prstGeom prst="rect">
            <a:avLst/>
          </a:prstGeom>
          <a:solidFill>
            <a:schemeClr val="bg1"/>
          </a:solidFill>
          <a:ln>
            <a:solidFill>
              <a:srgbClr val="3B3B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Usernames and Passwords have not changed</a:t>
            </a:r>
          </a:p>
          <a:p>
            <a:endParaRPr lang="en-US" dirty="0"/>
          </a:p>
          <a:p>
            <a:r>
              <a:rPr lang="en-US" dirty="0"/>
              <a:t>Contact helpdesk for assistance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BB408-4EF4-4DDA-9D57-2D5DE06A68ED}"/>
              </a:ext>
            </a:extLst>
          </p:cNvPr>
          <p:cNvSpPr txBox="1"/>
          <p:nvPr/>
        </p:nvSpPr>
        <p:spPr>
          <a:xfrm>
            <a:off x="7161196" y="3801669"/>
            <a:ext cx="3937439" cy="1200329"/>
          </a:xfrm>
          <a:prstGeom prst="rect">
            <a:avLst/>
          </a:prstGeom>
          <a:solidFill>
            <a:schemeClr val="bg1"/>
          </a:solidFill>
          <a:ln>
            <a:solidFill>
              <a:srgbClr val="3B3B3B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Roles / Permissions:</a:t>
            </a:r>
          </a:p>
          <a:p>
            <a:r>
              <a:rPr lang="en-US" dirty="0"/>
              <a:t>State User / All Districts &amp; Schools</a:t>
            </a:r>
          </a:p>
          <a:p>
            <a:r>
              <a:rPr lang="en-US" dirty="0"/>
              <a:t>LAC User / All Schools within Own LSS</a:t>
            </a:r>
          </a:p>
          <a:p>
            <a:r>
              <a:rPr lang="en-US" dirty="0"/>
              <a:t>School User / Own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CDDDA-FFCB-440E-BCFA-6339F8F42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543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0C5B2-6E9B-4899-9958-C5414E434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B3B3B"/>
                </a:solidFill>
              </a:rPr>
              <a:t>Maryland Analysis and Reporting System (MARS)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CCE02-AD08-4481-B2DB-1F6BCA570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424040"/>
            <a:ext cx="5860679" cy="50086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320079-90F3-4826-970F-6A206944A385}"/>
              </a:ext>
            </a:extLst>
          </p:cNvPr>
          <p:cNvSpPr/>
          <p:nvPr/>
        </p:nvSpPr>
        <p:spPr>
          <a:xfrm>
            <a:off x="2030136" y="1424040"/>
            <a:ext cx="2636064" cy="542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BCDCDD-6C19-4CCB-9ECD-D3EE427C1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588" y="1830660"/>
            <a:ext cx="4677665" cy="1124867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46B696-56AA-49DB-A4AD-982C5532D622}"/>
              </a:ext>
            </a:extLst>
          </p:cNvPr>
          <p:cNvSpPr/>
          <p:nvPr/>
        </p:nvSpPr>
        <p:spPr>
          <a:xfrm>
            <a:off x="5436066" y="2206305"/>
            <a:ext cx="864066" cy="528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902A9-BA76-4A4A-AD57-622A5B62BA7A}"/>
              </a:ext>
            </a:extLst>
          </p:cNvPr>
          <p:cNvSpPr txBox="1"/>
          <p:nvPr/>
        </p:nvSpPr>
        <p:spPr>
          <a:xfrm>
            <a:off x="5384262" y="3049996"/>
            <a:ext cx="399074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Reports (Static Report PDFs)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 Student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Performance Level Summary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District Summary of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School Roster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Score Labels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E1614-C084-492C-9B8C-7EE8474FD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0C5B2-6E9B-4899-9958-C5414E434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B3B3B"/>
                </a:solidFill>
              </a:rPr>
              <a:t>Maryland Analysis and Reporting System (MARS)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CCE02-AD08-4481-B2DB-1F6BCA570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424040"/>
            <a:ext cx="5860679" cy="50086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320079-90F3-4826-970F-6A206944A385}"/>
              </a:ext>
            </a:extLst>
          </p:cNvPr>
          <p:cNvSpPr/>
          <p:nvPr/>
        </p:nvSpPr>
        <p:spPr>
          <a:xfrm>
            <a:off x="2030136" y="1424040"/>
            <a:ext cx="2636064" cy="542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BCDCDD-6C19-4CCB-9ECD-D3EE427C1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588" y="1830660"/>
            <a:ext cx="4677665" cy="1124867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46B696-56AA-49DB-A4AD-982C5532D622}"/>
              </a:ext>
            </a:extLst>
          </p:cNvPr>
          <p:cNvSpPr/>
          <p:nvPr/>
        </p:nvSpPr>
        <p:spPr>
          <a:xfrm>
            <a:off x="6248664" y="2206305"/>
            <a:ext cx="989534" cy="528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902A9-BA76-4A4A-AD57-622A5B62BA7A}"/>
              </a:ext>
            </a:extLst>
          </p:cNvPr>
          <p:cNvSpPr txBox="1"/>
          <p:nvPr/>
        </p:nvSpPr>
        <p:spPr>
          <a:xfrm>
            <a:off x="5287511" y="3051206"/>
            <a:ext cx="3913742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Interactive</a:t>
            </a:r>
          </a:p>
          <a:p>
            <a:r>
              <a:rPr lang="en-US" dirty="0"/>
              <a:t>Interactive reports can be customized and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Item Analysis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Performance Level Summary Chart</a:t>
            </a:r>
          </a:p>
          <a:p>
            <a:endParaRPr lang="en-US" dirty="0"/>
          </a:p>
        </p:txBody>
      </p:sp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7EE968DF-BC59-4ED9-9F96-699638321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143" y="197414"/>
            <a:ext cx="1140974" cy="1140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E65DA7-5C83-49A4-B45D-ADC12CE4D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3880" y="6077974"/>
            <a:ext cx="1259840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4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E7B13CB-879B-2A4C-B8BE-8B5DAB54A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88" y="457200"/>
            <a:ext cx="4554537" cy="160020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Have Additional Questions?</a:t>
            </a:r>
          </a:p>
        </p:txBody>
      </p:sp>
      <p:pic>
        <p:nvPicPr>
          <p:cNvPr id="17411" name="Picture Placeholder 6">
            <a:extLst>
              <a:ext uri="{FF2B5EF4-FFF2-40B4-BE49-F238E27FC236}">
                <a16:creationId xmlns:a16="http://schemas.microsoft.com/office/drawing/2014/main" id="{052CA129-C64F-B243-BC26-26288EF6816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r="311"/>
          <a:stretch>
            <a:fillRect/>
          </a:stretch>
        </p:blipFill>
        <p:spPr>
          <a:xfrm>
            <a:off x="6096000" y="0"/>
            <a:ext cx="6096000" cy="6858000"/>
          </a:xfrm>
        </p:spPr>
      </p:pic>
      <p:sp>
        <p:nvSpPr>
          <p:cNvPr id="17412" name="Text Placeholder 3">
            <a:extLst>
              <a:ext uri="{FF2B5EF4-FFF2-40B4-BE49-F238E27FC236}">
                <a16:creationId xmlns:a16="http://schemas.microsoft.com/office/drawing/2014/main" id="{AEB2580F-3E46-064F-96C7-A1F8F833CE9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9788" y="2185988"/>
            <a:ext cx="5165901" cy="3683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Cognia Technical Product Support</a:t>
            </a:r>
            <a:br>
              <a:rPr lang="en-US" altLang="en-US" sz="1800" dirty="0">
                <a:solidFill>
                  <a:schemeClr val="bg1"/>
                </a:solidFill>
              </a:rPr>
            </a:br>
            <a:r>
              <a:rPr lang="en-US" altLang="en-US" sz="1800" dirty="0">
                <a:solidFill>
                  <a:schemeClr val="bg1"/>
                </a:solidFill>
              </a:rPr>
              <a:t>(866) 207-8804 or </a:t>
            </a:r>
            <a:r>
              <a:rPr lang="en-US" altLang="en-US" sz="1800" dirty="0">
                <a:solidFill>
                  <a:schemeClr val="bg1"/>
                </a:solidFill>
                <a:hlinkClick r:id="rId3"/>
              </a:rPr>
              <a:t>HSAhelpdesk@cognia.org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Help &amp; Support Site </a:t>
            </a:r>
            <a:r>
              <a:rPr lang="en-US" altLang="en-US" sz="1800" dirty="0">
                <a:solidFill>
                  <a:schemeClr val="bg1"/>
                </a:solidFill>
                <a:hlinkClick r:id="rId4"/>
              </a:rPr>
              <a:t>maryland.onlinehelp.cognia.org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DB9D88-5383-F440-98D4-1A7E2CA525C0}"/>
              </a:ext>
            </a:extLst>
          </p:cNvPr>
          <p:cNvSpPr>
            <a:spLocks noChangeAspect="1"/>
          </p:cNvSpPr>
          <p:nvPr/>
        </p:nvSpPr>
        <p:spPr>
          <a:xfrm>
            <a:off x="4927600" y="4216400"/>
            <a:ext cx="2286000" cy="228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4" name="Picture 7">
            <a:extLst>
              <a:ext uri="{FF2B5EF4-FFF2-40B4-BE49-F238E27FC236}">
                <a16:creationId xmlns:a16="http://schemas.microsoft.com/office/drawing/2014/main" id="{E058B4F3-A763-F647-8B0B-8FE37061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181">
            <a:off x="5099050" y="4389438"/>
            <a:ext cx="1943100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>
            <a:extLst>
              <a:ext uri="{FF2B5EF4-FFF2-40B4-BE49-F238E27FC236}">
                <a16:creationId xmlns:a16="http://schemas.microsoft.com/office/drawing/2014/main" id="{4716D365-6DAD-0641-AFE4-5C0AA8927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464300"/>
            <a:ext cx="1235075" cy="273050"/>
          </a:xfrm>
          <a:prstGeom prst="rect">
            <a:avLst/>
          </a:pr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D7530029-9BE1-5E40-8B8D-92392652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A1F8FF-43AF-4649-B267-3033908E2F77}"/>
              </a:ext>
            </a:extLst>
          </p:cNvPr>
          <p:cNvSpPr/>
          <p:nvPr/>
        </p:nvSpPr>
        <p:spPr>
          <a:xfrm>
            <a:off x="0" y="5354320"/>
            <a:ext cx="12192000" cy="150368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Title 7">
            <a:extLst>
              <a:ext uri="{FF2B5EF4-FFF2-40B4-BE49-F238E27FC236}">
                <a16:creationId xmlns:a16="http://schemas.microsoft.com/office/drawing/2014/main" id="{4D5843BE-28F6-4F4B-9AD2-474491B40C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747713"/>
            <a:ext cx="9144000" cy="2014537"/>
          </a:xfrm>
        </p:spPr>
        <p:txBody>
          <a:bodyPr anchor="ctr"/>
          <a:lstStyle/>
          <a:p>
            <a:r>
              <a:rPr lang="en-US" altLang="en-US" dirty="0"/>
              <a:t>Thank you.</a:t>
            </a:r>
          </a:p>
        </p:txBody>
      </p:sp>
      <p:sp>
        <p:nvSpPr>
          <p:cNvPr id="18435" name="Subtitle 8">
            <a:extLst>
              <a:ext uri="{FF2B5EF4-FFF2-40B4-BE49-F238E27FC236}">
                <a16:creationId xmlns:a16="http://schemas.microsoft.com/office/drawing/2014/main" id="{76C73968-E9AC-9944-938E-AB8E22FC50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5760720"/>
            <a:ext cx="9144000" cy="1097280"/>
          </a:xfrm>
        </p:spPr>
        <p:txBody>
          <a:bodyPr/>
          <a:lstStyle/>
          <a:p>
            <a:r>
              <a:rPr lang="en-US" altLang="en-US" dirty="0"/>
              <a:t>Cognia is a global nonprofit that has the knowledge to help schools improve outcomes for all learners.</a:t>
            </a:r>
          </a:p>
        </p:txBody>
      </p:sp>
      <p:pic>
        <p:nvPicPr>
          <p:cNvPr id="18436" name="Picture 10">
            <a:extLst>
              <a:ext uri="{FF2B5EF4-FFF2-40B4-BE49-F238E27FC236}">
                <a16:creationId xmlns:a16="http://schemas.microsoft.com/office/drawing/2014/main" id="{2BC09870-AD40-6B43-9F65-192CA4929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50390">
            <a:off x="5072857" y="2680630"/>
            <a:ext cx="19415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B4664989-9185-D64B-8BEE-272FFD8C1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6906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A6FA4-586A-44A6-AC47-64AA91B6D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3B3B"/>
                </a:solidFill>
              </a:rPr>
              <a:t>Maryland HSA Online Testing System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671357-5BAA-483D-9AD0-5E3A45FB0A81}"/>
              </a:ext>
            </a:extLst>
          </p:cNvPr>
          <p:cNvGraphicFramePr>
            <a:graphicFrameLocks/>
          </p:cNvGraphicFramePr>
          <p:nvPr/>
        </p:nvGraphicFramePr>
        <p:xfrm>
          <a:off x="1677918" y="1254211"/>
          <a:ext cx="8855214" cy="511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/Volumes/Creative/eMetric/Logo/eMetric-Logo.png">
            <a:extLst>
              <a:ext uri="{FF2B5EF4-FFF2-40B4-BE49-F238E27FC236}">
                <a16:creationId xmlns:a16="http://schemas.microsoft.com/office/drawing/2014/main" id="{D6EF332B-7FE1-4843-A6DC-8F1541A12C2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-7312"/>
          <a:stretch>
            <a:fillRect/>
          </a:stretch>
        </p:blipFill>
        <p:spPr>
          <a:xfrm>
            <a:off x="10953430" y="6275947"/>
            <a:ext cx="993051" cy="24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945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A1A1A"/>
      </a:dk1>
      <a:lt1>
        <a:srgbClr val="FFFFFF"/>
      </a:lt1>
      <a:dk2>
        <a:srgbClr val="FF554D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FEFFF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189C8DD-C6E8-C046-B822-2247337F09BC}" vid="{196E4191-8857-2342-B948-500198138A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D729C87010054EB23EC6731C7E2863" ma:contentTypeVersion="3" ma:contentTypeDescription="Create a new document." ma:contentTypeScope="" ma:versionID="cc4dc74f40fd983bbfca8ad2d84dd013">
  <xsd:schema xmlns:xsd="http://www.w3.org/2001/XMLSchema" xmlns:xs="http://www.w3.org/2001/XMLSchema" xmlns:p="http://schemas.microsoft.com/office/2006/metadata/properties" xmlns:ns2="a3b7e5cd-0ca2-4219-bbe6-da32fa50665e" targetNamespace="http://schemas.microsoft.com/office/2006/metadata/properties" ma:root="true" ma:fieldsID="91f0819315944e9901c3d0d83a15c4ea" ns2:_="">
    <xsd:import namespace="a3b7e5cd-0ca2-4219-bbe6-da32fa5066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7e5cd-0ca2-4219-bbe6-da32fa5066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Group" ma:index="10" nillable="true" ma:displayName="Group" ma:format="Dropdown" ma:internalName="Group">
      <xsd:simpleType>
        <xsd:restriction base="dms:Choice">
          <xsd:enumeration value="General"/>
          <xsd:enumeration value="Market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roup xmlns="a3b7e5cd-0ca2-4219-bbe6-da32fa50665e">Marketing</Group>
  </documentManagement>
</p:properties>
</file>

<file path=customXml/itemProps1.xml><?xml version="1.0" encoding="utf-8"?>
<ds:datastoreItem xmlns:ds="http://schemas.openxmlformats.org/officeDocument/2006/customXml" ds:itemID="{09AEC93E-C90E-4395-8467-F6CF37643E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5679A6-17A1-4057-9634-4BE7276E3D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b7e5cd-0ca2-4219-bbe6-da32fa5066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8BD9A8-C1D9-41D1-9C0C-5F6E50C34BC0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3b7e5cd-0ca2-4219-bbe6-da32fa50665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3636</TotalTime>
  <Words>3850</Words>
  <Application>Microsoft Office PowerPoint</Application>
  <PresentationFormat>Widescreen</PresentationFormat>
  <Paragraphs>711</Paragraphs>
  <Slides>85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2" baseType="lpstr">
      <vt:lpstr>Arial</vt:lpstr>
      <vt:lpstr>Arial Narrow</vt:lpstr>
      <vt:lpstr>Calibri</vt:lpstr>
      <vt:lpstr>Georgia</vt:lpstr>
      <vt:lpstr>Symbol</vt:lpstr>
      <vt:lpstr>Wingdings</vt:lpstr>
      <vt:lpstr>Office Theme</vt:lpstr>
      <vt:lpstr>Maryland High School Assessments LAC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HSA Online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  <vt:lpstr>Maryland High School Assessments LAC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Maryland HSA Timelines</vt:lpstr>
      <vt:lpstr>Maryland HSA Timelines</vt:lpstr>
      <vt:lpstr>Maryland HSA Timelines</vt:lpstr>
      <vt:lpstr>HSA Online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  <vt:lpstr>PowerPoint Presentation</vt:lpstr>
      <vt:lpstr>PowerPoint Presentation</vt:lpstr>
      <vt:lpstr>PowerPoint Presentation</vt:lpstr>
      <vt:lpstr>Receiving Materials</vt:lpstr>
      <vt:lpstr>Materials Management</vt:lpstr>
      <vt:lpstr>Materials Management</vt:lpstr>
      <vt:lpstr>Materials Management</vt:lpstr>
      <vt:lpstr>Materials Management</vt:lpstr>
      <vt:lpstr>Materials Management</vt:lpstr>
      <vt:lpstr>PowerPoint Presentation</vt:lpstr>
      <vt:lpstr>PowerPoint Presentation</vt:lpstr>
      <vt:lpstr>Materials Management</vt:lpstr>
      <vt:lpstr>Returning Materials</vt:lpstr>
      <vt:lpstr>Returning Materials</vt:lpstr>
      <vt:lpstr>Materials Management</vt:lpstr>
      <vt:lpstr>Materials Management</vt:lpstr>
      <vt:lpstr>Materials Management</vt:lpstr>
      <vt:lpstr>Materials Management</vt:lpstr>
      <vt:lpstr>PowerPoint Presentation</vt:lpstr>
      <vt:lpstr>PowerPoint Presentation</vt:lpstr>
      <vt:lpstr>Maryland Analysis and Reporting System (MARS)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Additional Questions?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Renee Cronin</dc:creator>
  <cp:lastModifiedBy>John Miller</cp:lastModifiedBy>
  <cp:revision>79</cp:revision>
  <cp:lastPrinted>2019-10-18T17:37:47Z</cp:lastPrinted>
  <dcterms:created xsi:type="dcterms:W3CDTF">2019-08-16T01:15:28Z</dcterms:created>
  <dcterms:modified xsi:type="dcterms:W3CDTF">2020-10-16T19:48:36Z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0x01010048D729C87010054EB23EC6731C7E2863</vt:lpwstr>
  </property>
  <property fmtid="{D5CDD505-2E9C-101B-9397-08002B2CF9AE}" pid="3" name="_AdHocReviewCycleID">
    <vt:i4>1526538872</vt:i4>
  </property>
  <property fmtid="{D5CDD505-2E9C-101B-9397-08002B2CF9AE}" pid="4" name="_NewReviewCycle">
    <vt:lpwstr/>
  </property>
  <property fmtid="{D5CDD505-2E9C-101B-9397-08002B2CF9AE}" pid="5" name="_EmailSubject">
    <vt:lpwstr>MD-HSA: LAC Training Slides DRAFT</vt:lpwstr>
  </property>
  <property fmtid="{D5CDD505-2E9C-101B-9397-08002B2CF9AE}" pid="6" name="_AuthorEmail">
    <vt:lpwstr>john.miller@cognia.org</vt:lpwstr>
  </property>
  <property fmtid="{D5CDD505-2E9C-101B-9397-08002B2CF9AE}" pid="7" name="_AuthorEmailDisplayName">
    <vt:lpwstr>John Miller</vt:lpwstr>
  </property>
</Properties>
</file>